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5"/>
  </p:notesMasterIdLst>
  <p:sldIdLst>
    <p:sldId id="266" r:id="rId5"/>
    <p:sldId id="257" r:id="rId6"/>
    <p:sldId id="258" r:id="rId7"/>
    <p:sldId id="259" r:id="rId8"/>
    <p:sldId id="260" r:id="rId9"/>
    <p:sldId id="267" r:id="rId10"/>
    <p:sldId id="268" r:id="rId11"/>
    <p:sldId id="276" r:id="rId12"/>
    <p:sldId id="277" r:id="rId13"/>
    <p:sldId id="278" r:id="rId14"/>
    <p:sldId id="279" r:id="rId15"/>
    <p:sldId id="280" r:id="rId16"/>
    <p:sldId id="281" r:id="rId17"/>
    <p:sldId id="282" r:id="rId18"/>
    <p:sldId id="283" r:id="rId19"/>
    <p:sldId id="284" r:id="rId20"/>
    <p:sldId id="285" r:id="rId21"/>
    <p:sldId id="286" r:id="rId22"/>
    <p:sldId id="263" r:id="rId23"/>
    <p:sldId id="264" r:id="rId24"/>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5" d="100"/>
          <a:sy n="65" d="100"/>
        </p:scale>
        <p:origin x="72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E0827C2-A8A0-49F8-8870-EFBDD244F6A1}" type="doc">
      <dgm:prSet loTypeId="urn:microsoft.com/office/officeart/2016/7/layout/LinearArrowProcessNumbered" loCatId="process" qsTypeId="urn:microsoft.com/office/officeart/2005/8/quickstyle/simple1" qsCatId="simple" csTypeId="urn:microsoft.com/office/officeart/2005/8/colors/accent1_2" csCatId="accent1"/>
      <dgm:spPr/>
      <dgm:t>
        <a:bodyPr/>
        <a:lstStyle/>
        <a:p>
          <a:endParaRPr lang="en-US"/>
        </a:p>
      </dgm:t>
    </dgm:pt>
    <dgm:pt modelId="{96EA97D9-0794-42C8-8FA0-8ED933E51772}">
      <dgm:prSet/>
      <dgm:spPr/>
      <dgm:t>
        <a:bodyPr/>
        <a:lstStyle/>
        <a:p>
          <a:r>
            <a:rPr lang="nl-NL"/>
            <a:t>Doelstellingen</a:t>
          </a:r>
          <a:endParaRPr lang="en-US"/>
        </a:p>
      </dgm:t>
    </dgm:pt>
    <dgm:pt modelId="{B0996B82-8E39-4E90-A64E-1AF000525DD0}" type="parTrans" cxnId="{31E57BC0-C1F8-4C0C-981C-214D24243E56}">
      <dgm:prSet/>
      <dgm:spPr/>
      <dgm:t>
        <a:bodyPr/>
        <a:lstStyle/>
        <a:p>
          <a:endParaRPr lang="en-US"/>
        </a:p>
      </dgm:t>
    </dgm:pt>
    <dgm:pt modelId="{8109E0A7-24FD-4797-B2A5-B73AB372DEC1}" type="sibTrans" cxnId="{31E57BC0-C1F8-4C0C-981C-214D24243E56}">
      <dgm:prSet phldrT="1" phldr="0"/>
      <dgm:spPr/>
      <dgm:t>
        <a:bodyPr/>
        <a:lstStyle/>
        <a:p>
          <a:r>
            <a:rPr lang="en-US"/>
            <a:t>1</a:t>
          </a:r>
        </a:p>
      </dgm:t>
    </dgm:pt>
    <dgm:pt modelId="{30A89E3A-9264-4F45-A8C7-C164A1C8AFDA}">
      <dgm:prSet/>
      <dgm:spPr/>
      <dgm:t>
        <a:bodyPr/>
        <a:lstStyle/>
        <a:p>
          <a:r>
            <a:rPr lang="nl-NL"/>
            <a:t>Startmeting</a:t>
          </a:r>
          <a:endParaRPr lang="en-US"/>
        </a:p>
      </dgm:t>
    </dgm:pt>
    <dgm:pt modelId="{41F2192D-CEA5-43A1-B2E9-E2B49E2CCE30}" type="parTrans" cxnId="{6521930C-02CA-482E-83EB-A1325A001E10}">
      <dgm:prSet/>
      <dgm:spPr/>
      <dgm:t>
        <a:bodyPr/>
        <a:lstStyle/>
        <a:p>
          <a:endParaRPr lang="en-US"/>
        </a:p>
      </dgm:t>
    </dgm:pt>
    <dgm:pt modelId="{ACAE7FDF-AE14-485D-BDAA-30B6DB3D0008}" type="sibTrans" cxnId="{6521930C-02CA-482E-83EB-A1325A001E10}">
      <dgm:prSet phldrT="2" phldr="0"/>
      <dgm:spPr/>
      <dgm:t>
        <a:bodyPr/>
        <a:lstStyle/>
        <a:p>
          <a:r>
            <a:rPr lang="en-US"/>
            <a:t>2</a:t>
          </a:r>
        </a:p>
      </dgm:t>
    </dgm:pt>
    <dgm:pt modelId="{1FD3F5F6-6804-4909-98AC-91060B8D7106}">
      <dgm:prSet/>
      <dgm:spPr/>
      <dgm:t>
        <a:bodyPr/>
        <a:lstStyle/>
        <a:p>
          <a:r>
            <a:rPr lang="nl-NL"/>
            <a:t>Maandelijkse update</a:t>
          </a:r>
          <a:endParaRPr lang="en-US"/>
        </a:p>
      </dgm:t>
    </dgm:pt>
    <dgm:pt modelId="{3A10B373-18D5-40A4-8A1C-BAD3982AE9DB}" type="parTrans" cxnId="{10C0B260-21A3-4AE3-9569-B3CA639A4963}">
      <dgm:prSet/>
      <dgm:spPr/>
      <dgm:t>
        <a:bodyPr/>
        <a:lstStyle/>
        <a:p>
          <a:endParaRPr lang="en-US"/>
        </a:p>
      </dgm:t>
    </dgm:pt>
    <dgm:pt modelId="{8B87F757-C6D8-4DCA-B80A-3D49102161ED}" type="sibTrans" cxnId="{10C0B260-21A3-4AE3-9569-B3CA639A4963}">
      <dgm:prSet phldrT="3" phldr="0"/>
      <dgm:spPr/>
      <dgm:t>
        <a:bodyPr/>
        <a:lstStyle/>
        <a:p>
          <a:r>
            <a:rPr lang="en-US"/>
            <a:t>3</a:t>
          </a:r>
        </a:p>
      </dgm:t>
    </dgm:pt>
    <dgm:pt modelId="{24A694C4-D638-4E56-97B9-9FA1C026B124}">
      <dgm:prSet/>
      <dgm:spPr/>
      <dgm:t>
        <a:bodyPr/>
        <a:lstStyle/>
        <a:p>
          <a:r>
            <a:rPr lang="nl-NL"/>
            <a:t>Ananlyse van totale stageperiode</a:t>
          </a:r>
          <a:endParaRPr lang="en-US"/>
        </a:p>
      </dgm:t>
    </dgm:pt>
    <dgm:pt modelId="{99F7856A-13C9-4FB4-90B9-1403363EAEFB}" type="parTrans" cxnId="{52D7C7F0-C02F-48FF-80D3-D3BCBAD55BCA}">
      <dgm:prSet/>
      <dgm:spPr/>
      <dgm:t>
        <a:bodyPr/>
        <a:lstStyle/>
        <a:p>
          <a:endParaRPr lang="en-US"/>
        </a:p>
      </dgm:t>
    </dgm:pt>
    <dgm:pt modelId="{3D6647FA-5ADB-4B3E-83B1-B05052AB43FB}" type="sibTrans" cxnId="{52D7C7F0-C02F-48FF-80D3-D3BCBAD55BCA}">
      <dgm:prSet phldrT="4" phldr="0"/>
      <dgm:spPr/>
      <dgm:t>
        <a:bodyPr/>
        <a:lstStyle/>
        <a:p>
          <a:r>
            <a:rPr lang="en-US"/>
            <a:t>4</a:t>
          </a:r>
        </a:p>
      </dgm:t>
    </dgm:pt>
    <dgm:pt modelId="{8B36679F-E209-4573-B2A9-EDEA7AF20B1C}">
      <dgm:prSet/>
      <dgm:spPr/>
      <dgm:t>
        <a:bodyPr/>
        <a:lstStyle/>
        <a:p>
          <a:r>
            <a:rPr lang="nl-NL"/>
            <a:t>Conclusie en reflectie</a:t>
          </a:r>
          <a:endParaRPr lang="en-US"/>
        </a:p>
      </dgm:t>
    </dgm:pt>
    <dgm:pt modelId="{AD89D9C2-F25F-438F-B1B6-73A9EDF8125C}" type="parTrans" cxnId="{1A132BDE-A9DF-43D0-A4CA-8D0FA0490CCF}">
      <dgm:prSet/>
      <dgm:spPr/>
      <dgm:t>
        <a:bodyPr/>
        <a:lstStyle/>
        <a:p>
          <a:endParaRPr lang="en-US"/>
        </a:p>
      </dgm:t>
    </dgm:pt>
    <dgm:pt modelId="{924C3D18-39E6-47D5-886A-197BFC0888A3}" type="sibTrans" cxnId="{1A132BDE-A9DF-43D0-A4CA-8D0FA0490CCF}">
      <dgm:prSet phldrT="5" phldr="0"/>
      <dgm:spPr/>
      <dgm:t>
        <a:bodyPr/>
        <a:lstStyle/>
        <a:p>
          <a:r>
            <a:rPr lang="en-US"/>
            <a:t>5</a:t>
          </a:r>
        </a:p>
      </dgm:t>
    </dgm:pt>
    <dgm:pt modelId="{5CEE39FF-1CF5-46EA-A17C-C9175AC3F6F2}">
      <dgm:prSet/>
      <dgm:spPr/>
      <dgm:t>
        <a:bodyPr/>
        <a:lstStyle/>
        <a:p>
          <a:r>
            <a:rPr lang="nl-NL"/>
            <a:t>Bijlagen</a:t>
          </a:r>
          <a:endParaRPr lang="en-US"/>
        </a:p>
      </dgm:t>
    </dgm:pt>
    <dgm:pt modelId="{3F2B0DB9-7B94-4868-80E1-DA294096D672}" type="parTrans" cxnId="{BF8588D4-31EF-4E5E-A43A-5F7599BE949A}">
      <dgm:prSet/>
      <dgm:spPr/>
      <dgm:t>
        <a:bodyPr/>
        <a:lstStyle/>
        <a:p>
          <a:endParaRPr lang="en-US"/>
        </a:p>
      </dgm:t>
    </dgm:pt>
    <dgm:pt modelId="{287B6BFA-D098-454E-93E2-B0F52BAD5EE1}" type="sibTrans" cxnId="{BF8588D4-31EF-4E5E-A43A-5F7599BE949A}">
      <dgm:prSet phldrT="6" phldr="0"/>
      <dgm:spPr/>
      <dgm:t>
        <a:bodyPr/>
        <a:lstStyle/>
        <a:p>
          <a:r>
            <a:rPr lang="en-US"/>
            <a:t>6</a:t>
          </a:r>
        </a:p>
      </dgm:t>
    </dgm:pt>
    <dgm:pt modelId="{A6FD6E74-28DE-4DC9-A5BF-C2E2B8BFDFA5}" type="pres">
      <dgm:prSet presAssocID="{2E0827C2-A8A0-49F8-8870-EFBDD244F6A1}" presName="linearFlow" presStyleCnt="0">
        <dgm:presLayoutVars>
          <dgm:dir/>
          <dgm:animLvl val="lvl"/>
          <dgm:resizeHandles val="exact"/>
        </dgm:presLayoutVars>
      </dgm:prSet>
      <dgm:spPr/>
    </dgm:pt>
    <dgm:pt modelId="{3A933789-76E0-4306-86F9-58D130F1D308}" type="pres">
      <dgm:prSet presAssocID="{96EA97D9-0794-42C8-8FA0-8ED933E51772}" presName="compositeNode" presStyleCnt="0"/>
      <dgm:spPr/>
    </dgm:pt>
    <dgm:pt modelId="{99D24C7F-A3C1-4A4D-9723-65877FBA77E1}" type="pres">
      <dgm:prSet presAssocID="{96EA97D9-0794-42C8-8FA0-8ED933E51772}" presName="parTx" presStyleLbl="node1" presStyleIdx="0" presStyleCnt="0">
        <dgm:presLayoutVars>
          <dgm:chMax val="0"/>
          <dgm:chPref val="0"/>
          <dgm:bulletEnabled val="1"/>
        </dgm:presLayoutVars>
      </dgm:prSet>
      <dgm:spPr/>
    </dgm:pt>
    <dgm:pt modelId="{E6809C92-5F76-4AD8-84EA-D44BE75A80A3}" type="pres">
      <dgm:prSet presAssocID="{96EA97D9-0794-42C8-8FA0-8ED933E51772}" presName="parSh" presStyleCnt="0"/>
      <dgm:spPr/>
    </dgm:pt>
    <dgm:pt modelId="{36E8EF83-D476-49BB-9640-CED5311DECFB}" type="pres">
      <dgm:prSet presAssocID="{96EA97D9-0794-42C8-8FA0-8ED933E51772}" presName="lineNode" presStyleLbl="alignAccFollowNode1" presStyleIdx="0" presStyleCnt="18"/>
      <dgm:spPr/>
    </dgm:pt>
    <dgm:pt modelId="{D22AFF2A-6B8C-4816-85FC-AE17E2F76963}" type="pres">
      <dgm:prSet presAssocID="{96EA97D9-0794-42C8-8FA0-8ED933E51772}" presName="lineArrowNode" presStyleLbl="alignAccFollowNode1" presStyleIdx="1" presStyleCnt="18"/>
      <dgm:spPr/>
    </dgm:pt>
    <dgm:pt modelId="{605682D6-BF4B-4006-8D97-344F3ED2435E}" type="pres">
      <dgm:prSet presAssocID="{8109E0A7-24FD-4797-B2A5-B73AB372DEC1}" presName="sibTransNodeCircle" presStyleLbl="alignNode1" presStyleIdx="0" presStyleCnt="6">
        <dgm:presLayoutVars>
          <dgm:chMax val="0"/>
          <dgm:bulletEnabled/>
        </dgm:presLayoutVars>
      </dgm:prSet>
      <dgm:spPr/>
    </dgm:pt>
    <dgm:pt modelId="{888FE0F3-F30B-4D5E-B132-BB2112421C67}" type="pres">
      <dgm:prSet presAssocID="{8109E0A7-24FD-4797-B2A5-B73AB372DEC1}" presName="spacerBetweenCircleAndCallout" presStyleCnt="0">
        <dgm:presLayoutVars/>
      </dgm:prSet>
      <dgm:spPr/>
    </dgm:pt>
    <dgm:pt modelId="{7D7692C8-5B15-48F2-9CF9-F5C2C63499A2}" type="pres">
      <dgm:prSet presAssocID="{96EA97D9-0794-42C8-8FA0-8ED933E51772}" presName="nodeText" presStyleLbl="alignAccFollowNode1" presStyleIdx="2" presStyleCnt="18">
        <dgm:presLayoutVars>
          <dgm:bulletEnabled val="1"/>
        </dgm:presLayoutVars>
      </dgm:prSet>
      <dgm:spPr/>
    </dgm:pt>
    <dgm:pt modelId="{6EF585C1-C7AE-4E32-AE6D-3347C02BA912}" type="pres">
      <dgm:prSet presAssocID="{8109E0A7-24FD-4797-B2A5-B73AB372DEC1}" presName="sibTransComposite" presStyleCnt="0"/>
      <dgm:spPr/>
    </dgm:pt>
    <dgm:pt modelId="{AC305628-29E7-4A6C-A2D7-267B75B34135}" type="pres">
      <dgm:prSet presAssocID="{30A89E3A-9264-4F45-A8C7-C164A1C8AFDA}" presName="compositeNode" presStyleCnt="0"/>
      <dgm:spPr/>
    </dgm:pt>
    <dgm:pt modelId="{5D9D8985-FF25-4EBD-9068-CFBCE1C48C6A}" type="pres">
      <dgm:prSet presAssocID="{30A89E3A-9264-4F45-A8C7-C164A1C8AFDA}" presName="parTx" presStyleLbl="node1" presStyleIdx="0" presStyleCnt="0">
        <dgm:presLayoutVars>
          <dgm:chMax val="0"/>
          <dgm:chPref val="0"/>
          <dgm:bulletEnabled val="1"/>
        </dgm:presLayoutVars>
      </dgm:prSet>
      <dgm:spPr/>
    </dgm:pt>
    <dgm:pt modelId="{BFD943C0-2DDC-437E-9216-448DFDFC7397}" type="pres">
      <dgm:prSet presAssocID="{30A89E3A-9264-4F45-A8C7-C164A1C8AFDA}" presName="parSh" presStyleCnt="0"/>
      <dgm:spPr/>
    </dgm:pt>
    <dgm:pt modelId="{F43F435C-8360-4DA9-AC9C-453B928012F4}" type="pres">
      <dgm:prSet presAssocID="{30A89E3A-9264-4F45-A8C7-C164A1C8AFDA}" presName="lineNode" presStyleLbl="alignAccFollowNode1" presStyleIdx="3" presStyleCnt="18"/>
      <dgm:spPr/>
    </dgm:pt>
    <dgm:pt modelId="{833EA7CE-C994-41A3-B900-19D245A1D678}" type="pres">
      <dgm:prSet presAssocID="{30A89E3A-9264-4F45-A8C7-C164A1C8AFDA}" presName="lineArrowNode" presStyleLbl="alignAccFollowNode1" presStyleIdx="4" presStyleCnt="18"/>
      <dgm:spPr/>
    </dgm:pt>
    <dgm:pt modelId="{8F117045-A337-4E35-B223-EBF46888BCB5}" type="pres">
      <dgm:prSet presAssocID="{ACAE7FDF-AE14-485D-BDAA-30B6DB3D0008}" presName="sibTransNodeCircle" presStyleLbl="alignNode1" presStyleIdx="1" presStyleCnt="6">
        <dgm:presLayoutVars>
          <dgm:chMax val="0"/>
          <dgm:bulletEnabled/>
        </dgm:presLayoutVars>
      </dgm:prSet>
      <dgm:spPr/>
    </dgm:pt>
    <dgm:pt modelId="{6832FBC2-0B04-4224-A342-E02D8B438EFE}" type="pres">
      <dgm:prSet presAssocID="{ACAE7FDF-AE14-485D-BDAA-30B6DB3D0008}" presName="spacerBetweenCircleAndCallout" presStyleCnt="0">
        <dgm:presLayoutVars/>
      </dgm:prSet>
      <dgm:spPr/>
    </dgm:pt>
    <dgm:pt modelId="{46A1E4F2-29E8-4755-8BC8-FD0D7433A1EB}" type="pres">
      <dgm:prSet presAssocID="{30A89E3A-9264-4F45-A8C7-C164A1C8AFDA}" presName="nodeText" presStyleLbl="alignAccFollowNode1" presStyleIdx="5" presStyleCnt="18">
        <dgm:presLayoutVars>
          <dgm:bulletEnabled val="1"/>
        </dgm:presLayoutVars>
      </dgm:prSet>
      <dgm:spPr/>
    </dgm:pt>
    <dgm:pt modelId="{3159AD99-4AA5-421B-BD96-86191E09666D}" type="pres">
      <dgm:prSet presAssocID="{ACAE7FDF-AE14-485D-BDAA-30B6DB3D0008}" presName="sibTransComposite" presStyleCnt="0"/>
      <dgm:spPr/>
    </dgm:pt>
    <dgm:pt modelId="{61DF05B5-D177-49B4-800D-FE8BF2125E49}" type="pres">
      <dgm:prSet presAssocID="{1FD3F5F6-6804-4909-98AC-91060B8D7106}" presName="compositeNode" presStyleCnt="0"/>
      <dgm:spPr/>
    </dgm:pt>
    <dgm:pt modelId="{37DDF293-89DD-4C66-8EE1-152D08ED811D}" type="pres">
      <dgm:prSet presAssocID="{1FD3F5F6-6804-4909-98AC-91060B8D7106}" presName="parTx" presStyleLbl="node1" presStyleIdx="0" presStyleCnt="0">
        <dgm:presLayoutVars>
          <dgm:chMax val="0"/>
          <dgm:chPref val="0"/>
          <dgm:bulletEnabled val="1"/>
        </dgm:presLayoutVars>
      </dgm:prSet>
      <dgm:spPr/>
    </dgm:pt>
    <dgm:pt modelId="{917D16C9-B49B-4C47-B053-33152D0A915B}" type="pres">
      <dgm:prSet presAssocID="{1FD3F5F6-6804-4909-98AC-91060B8D7106}" presName="parSh" presStyleCnt="0"/>
      <dgm:spPr/>
    </dgm:pt>
    <dgm:pt modelId="{CE9BF217-BF97-4DB2-BFAD-CB36D65BABA9}" type="pres">
      <dgm:prSet presAssocID="{1FD3F5F6-6804-4909-98AC-91060B8D7106}" presName="lineNode" presStyleLbl="alignAccFollowNode1" presStyleIdx="6" presStyleCnt="18"/>
      <dgm:spPr/>
    </dgm:pt>
    <dgm:pt modelId="{01E823E4-7E4D-4ABE-86AF-88D357C93F60}" type="pres">
      <dgm:prSet presAssocID="{1FD3F5F6-6804-4909-98AC-91060B8D7106}" presName="lineArrowNode" presStyleLbl="alignAccFollowNode1" presStyleIdx="7" presStyleCnt="18"/>
      <dgm:spPr/>
    </dgm:pt>
    <dgm:pt modelId="{9178038E-5B97-409A-BEFB-DB0934DEEA2E}" type="pres">
      <dgm:prSet presAssocID="{8B87F757-C6D8-4DCA-B80A-3D49102161ED}" presName="sibTransNodeCircle" presStyleLbl="alignNode1" presStyleIdx="2" presStyleCnt="6">
        <dgm:presLayoutVars>
          <dgm:chMax val="0"/>
          <dgm:bulletEnabled/>
        </dgm:presLayoutVars>
      </dgm:prSet>
      <dgm:spPr/>
    </dgm:pt>
    <dgm:pt modelId="{E07CFFD2-E718-4DCC-ABB6-4A10426E81CA}" type="pres">
      <dgm:prSet presAssocID="{8B87F757-C6D8-4DCA-B80A-3D49102161ED}" presName="spacerBetweenCircleAndCallout" presStyleCnt="0">
        <dgm:presLayoutVars/>
      </dgm:prSet>
      <dgm:spPr/>
    </dgm:pt>
    <dgm:pt modelId="{B56D5B6C-8B1A-45D2-973E-B2BAC8E2DBF5}" type="pres">
      <dgm:prSet presAssocID="{1FD3F5F6-6804-4909-98AC-91060B8D7106}" presName="nodeText" presStyleLbl="alignAccFollowNode1" presStyleIdx="8" presStyleCnt="18">
        <dgm:presLayoutVars>
          <dgm:bulletEnabled val="1"/>
        </dgm:presLayoutVars>
      </dgm:prSet>
      <dgm:spPr/>
    </dgm:pt>
    <dgm:pt modelId="{E93C28A7-4AF7-40EB-8D28-B3B8D66257B9}" type="pres">
      <dgm:prSet presAssocID="{8B87F757-C6D8-4DCA-B80A-3D49102161ED}" presName="sibTransComposite" presStyleCnt="0"/>
      <dgm:spPr/>
    </dgm:pt>
    <dgm:pt modelId="{0285417C-37A4-4771-86F3-DF71970646F6}" type="pres">
      <dgm:prSet presAssocID="{24A694C4-D638-4E56-97B9-9FA1C026B124}" presName="compositeNode" presStyleCnt="0"/>
      <dgm:spPr/>
    </dgm:pt>
    <dgm:pt modelId="{E63CC809-6244-4292-B8E3-B11DDE8D0014}" type="pres">
      <dgm:prSet presAssocID="{24A694C4-D638-4E56-97B9-9FA1C026B124}" presName="parTx" presStyleLbl="node1" presStyleIdx="0" presStyleCnt="0">
        <dgm:presLayoutVars>
          <dgm:chMax val="0"/>
          <dgm:chPref val="0"/>
          <dgm:bulletEnabled val="1"/>
        </dgm:presLayoutVars>
      </dgm:prSet>
      <dgm:spPr/>
    </dgm:pt>
    <dgm:pt modelId="{3450F89B-1FD9-41E1-B44A-D436E26743EB}" type="pres">
      <dgm:prSet presAssocID="{24A694C4-D638-4E56-97B9-9FA1C026B124}" presName="parSh" presStyleCnt="0"/>
      <dgm:spPr/>
    </dgm:pt>
    <dgm:pt modelId="{557648A1-522B-406D-AB25-99D23A48E95E}" type="pres">
      <dgm:prSet presAssocID="{24A694C4-D638-4E56-97B9-9FA1C026B124}" presName="lineNode" presStyleLbl="alignAccFollowNode1" presStyleIdx="9" presStyleCnt="18"/>
      <dgm:spPr/>
    </dgm:pt>
    <dgm:pt modelId="{762B94AE-B732-48E6-A0CB-8D00A93F3878}" type="pres">
      <dgm:prSet presAssocID="{24A694C4-D638-4E56-97B9-9FA1C026B124}" presName="lineArrowNode" presStyleLbl="alignAccFollowNode1" presStyleIdx="10" presStyleCnt="18"/>
      <dgm:spPr/>
    </dgm:pt>
    <dgm:pt modelId="{CC92775C-D65D-4142-8FE1-3A7B580586C0}" type="pres">
      <dgm:prSet presAssocID="{3D6647FA-5ADB-4B3E-83B1-B05052AB43FB}" presName="sibTransNodeCircle" presStyleLbl="alignNode1" presStyleIdx="3" presStyleCnt="6">
        <dgm:presLayoutVars>
          <dgm:chMax val="0"/>
          <dgm:bulletEnabled/>
        </dgm:presLayoutVars>
      </dgm:prSet>
      <dgm:spPr/>
    </dgm:pt>
    <dgm:pt modelId="{3EC275EE-4632-4C00-9E3E-8ECA0FB93A04}" type="pres">
      <dgm:prSet presAssocID="{3D6647FA-5ADB-4B3E-83B1-B05052AB43FB}" presName="spacerBetweenCircleAndCallout" presStyleCnt="0">
        <dgm:presLayoutVars/>
      </dgm:prSet>
      <dgm:spPr/>
    </dgm:pt>
    <dgm:pt modelId="{C2C10C69-543A-465A-B59D-004001577128}" type="pres">
      <dgm:prSet presAssocID="{24A694C4-D638-4E56-97B9-9FA1C026B124}" presName="nodeText" presStyleLbl="alignAccFollowNode1" presStyleIdx="11" presStyleCnt="18">
        <dgm:presLayoutVars>
          <dgm:bulletEnabled val="1"/>
        </dgm:presLayoutVars>
      </dgm:prSet>
      <dgm:spPr/>
    </dgm:pt>
    <dgm:pt modelId="{FA4FA9C6-A3F8-42D1-9513-C340C821F19A}" type="pres">
      <dgm:prSet presAssocID="{3D6647FA-5ADB-4B3E-83B1-B05052AB43FB}" presName="sibTransComposite" presStyleCnt="0"/>
      <dgm:spPr/>
    </dgm:pt>
    <dgm:pt modelId="{1D825EEC-9520-46F8-89EB-49FE3F72E5CA}" type="pres">
      <dgm:prSet presAssocID="{8B36679F-E209-4573-B2A9-EDEA7AF20B1C}" presName="compositeNode" presStyleCnt="0"/>
      <dgm:spPr/>
    </dgm:pt>
    <dgm:pt modelId="{1A4CA45F-4EF3-4A25-A2F6-6C3684714295}" type="pres">
      <dgm:prSet presAssocID="{8B36679F-E209-4573-B2A9-EDEA7AF20B1C}" presName="parTx" presStyleLbl="node1" presStyleIdx="0" presStyleCnt="0">
        <dgm:presLayoutVars>
          <dgm:chMax val="0"/>
          <dgm:chPref val="0"/>
          <dgm:bulletEnabled val="1"/>
        </dgm:presLayoutVars>
      </dgm:prSet>
      <dgm:spPr/>
    </dgm:pt>
    <dgm:pt modelId="{3D692D7A-2308-49CB-8F7A-D85A514F35B9}" type="pres">
      <dgm:prSet presAssocID="{8B36679F-E209-4573-B2A9-EDEA7AF20B1C}" presName="parSh" presStyleCnt="0"/>
      <dgm:spPr/>
    </dgm:pt>
    <dgm:pt modelId="{5A0678F2-C4D9-44B1-A778-AACAADCF9DED}" type="pres">
      <dgm:prSet presAssocID="{8B36679F-E209-4573-B2A9-EDEA7AF20B1C}" presName="lineNode" presStyleLbl="alignAccFollowNode1" presStyleIdx="12" presStyleCnt="18"/>
      <dgm:spPr/>
    </dgm:pt>
    <dgm:pt modelId="{668037F1-164E-489E-B664-4A4D4E072634}" type="pres">
      <dgm:prSet presAssocID="{8B36679F-E209-4573-B2A9-EDEA7AF20B1C}" presName="lineArrowNode" presStyleLbl="alignAccFollowNode1" presStyleIdx="13" presStyleCnt="18"/>
      <dgm:spPr/>
    </dgm:pt>
    <dgm:pt modelId="{370DBB7D-85DE-4BD1-9A4A-CC2B727413C4}" type="pres">
      <dgm:prSet presAssocID="{924C3D18-39E6-47D5-886A-197BFC0888A3}" presName="sibTransNodeCircle" presStyleLbl="alignNode1" presStyleIdx="4" presStyleCnt="6">
        <dgm:presLayoutVars>
          <dgm:chMax val="0"/>
          <dgm:bulletEnabled/>
        </dgm:presLayoutVars>
      </dgm:prSet>
      <dgm:spPr/>
    </dgm:pt>
    <dgm:pt modelId="{DBC02924-FCC3-4246-9D90-B1DC6F0A90DF}" type="pres">
      <dgm:prSet presAssocID="{924C3D18-39E6-47D5-886A-197BFC0888A3}" presName="spacerBetweenCircleAndCallout" presStyleCnt="0">
        <dgm:presLayoutVars/>
      </dgm:prSet>
      <dgm:spPr/>
    </dgm:pt>
    <dgm:pt modelId="{27BD9CFA-574B-4996-8BF3-A465106DEB93}" type="pres">
      <dgm:prSet presAssocID="{8B36679F-E209-4573-B2A9-EDEA7AF20B1C}" presName="nodeText" presStyleLbl="alignAccFollowNode1" presStyleIdx="14" presStyleCnt="18">
        <dgm:presLayoutVars>
          <dgm:bulletEnabled val="1"/>
        </dgm:presLayoutVars>
      </dgm:prSet>
      <dgm:spPr/>
    </dgm:pt>
    <dgm:pt modelId="{50A3B781-DF79-42CA-A82F-036113F91CAB}" type="pres">
      <dgm:prSet presAssocID="{924C3D18-39E6-47D5-886A-197BFC0888A3}" presName="sibTransComposite" presStyleCnt="0"/>
      <dgm:spPr/>
    </dgm:pt>
    <dgm:pt modelId="{F2409015-702D-4CAD-A720-79CE7F12ADB6}" type="pres">
      <dgm:prSet presAssocID="{5CEE39FF-1CF5-46EA-A17C-C9175AC3F6F2}" presName="compositeNode" presStyleCnt="0"/>
      <dgm:spPr/>
    </dgm:pt>
    <dgm:pt modelId="{384184D3-DA3F-4FFE-8C1D-D1B031DE376D}" type="pres">
      <dgm:prSet presAssocID="{5CEE39FF-1CF5-46EA-A17C-C9175AC3F6F2}" presName="parTx" presStyleLbl="node1" presStyleIdx="0" presStyleCnt="0">
        <dgm:presLayoutVars>
          <dgm:chMax val="0"/>
          <dgm:chPref val="0"/>
          <dgm:bulletEnabled val="1"/>
        </dgm:presLayoutVars>
      </dgm:prSet>
      <dgm:spPr/>
    </dgm:pt>
    <dgm:pt modelId="{3ACF917F-D6CD-470C-8B43-A1F52CCE640C}" type="pres">
      <dgm:prSet presAssocID="{5CEE39FF-1CF5-46EA-A17C-C9175AC3F6F2}" presName="parSh" presStyleCnt="0"/>
      <dgm:spPr/>
    </dgm:pt>
    <dgm:pt modelId="{CD7C313A-AAED-460E-8240-BAFE25679A44}" type="pres">
      <dgm:prSet presAssocID="{5CEE39FF-1CF5-46EA-A17C-C9175AC3F6F2}" presName="lineNode" presStyleLbl="alignAccFollowNode1" presStyleIdx="15" presStyleCnt="18"/>
      <dgm:spPr/>
    </dgm:pt>
    <dgm:pt modelId="{90355792-D7C5-4251-AF93-3A03B79224DC}" type="pres">
      <dgm:prSet presAssocID="{5CEE39FF-1CF5-46EA-A17C-C9175AC3F6F2}" presName="lineArrowNode" presStyleLbl="alignAccFollowNode1" presStyleIdx="16" presStyleCnt="18"/>
      <dgm:spPr/>
    </dgm:pt>
    <dgm:pt modelId="{6780C420-1532-49EE-B388-7F3000821941}" type="pres">
      <dgm:prSet presAssocID="{287B6BFA-D098-454E-93E2-B0F52BAD5EE1}" presName="sibTransNodeCircle" presStyleLbl="alignNode1" presStyleIdx="5" presStyleCnt="6">
        <dgm:presLayoutVars>
          <dgm:chMax val="0"/>
          <dgm:bulletEnabled/>
        </dgm:presLayoutVars>
      </dgm:prSet>
      <dgm:spPr/>
    </dgm:pt>
    <dgm:pt modelId="{BFFED50C-F7AF-4E4A-A9FA-C1EDCC4D9CE2}" type="pres">
      <dgm:prSet presAssocID="{287B6BFA-D098-454E-93E2-B0F52BAD5EE1}" presName="spacerBetweenCircleAndCallout" presStyleCnt="0">
        <dgm:presLayoutVars/>
      </dgm:prSet>
      <dgm:spPr/>
    </dgm:pt>
    <dgm:pt modelId="{EDB10F7F-1711-43A8-A892-3541022F8F19}" type="pres">
      <dgm:prSet presAssocID="{5CEE39FF-1CF5-46EA-A17C-C9175AC3F6F2}" presName="nodeText" presStyleLbl="alignAccFollowNode1" presStyleIdx="17" presStyleCnt="18">
        <dgm:presLayoutVars>
          <dgm:bulletEnabled val="1"/>
        </dgm:presLayoutVars>
      </dgm:prSet>
      <dgm:spPr/>
    </dgm:pt>
  </dgm:ptLst>
  <dgm:cxnLst>
    <dgm:cxn modelId="{BEB25105-6AF4-4CAB-9399-F50BF934C844}" type="presOf" srcId="{1FD3F5F6-6804-4909-98AC-91060B8D7106}" destId="{B56D5B6C-8B1A-45D2-973E-B2BAC8E2DBF5}" srcOrd="0" destOrd="0" presId="urn:microsoft.com/office/officeart/2016/7/layout/LinearArrowProcessNumbered"/>
    <dgm:cxn modelId="{6521930C-02CA-482E-83EB-A1325A001E10}" srcId="{2E0827C2-A8A0-49F8-8870-EFBDD244F6A1}" destId="{30A89E3A-9264-4F45-A8C7-C164A1C8AFDA}" srcOrd="1" destOrd="0" parTransId="{41F2192D-CEA5-43A1-B2E9-E2B49E2CCE30}" sibTransId="{ACAE7FDF-AE14-485D-BDAA-30B6DB3D0008}"/>
    <dgm:cxn modelId="{40358412-6152-42D7-9D99-5526494E1584}" type="presOf" srcId="{ACAE7FDF-AE14-485D-BDAA-30B6DB3D0008}" destId="{8F117045-A337-4E35-B223-EBF46888BCB5}" srcOrd="0" destOrd="0" presId="urn:microsoft.com/office/officeart/2016/7/layout/LinearArrowProcessNumbered"/>
    <dgm:cxn modelId="{546C4C1A-E045-4C9E-BE7A-DEC98945DD31}" type="presOf" srcId="{924C3D18-39E6-47D5-886A-197BFC0888A3}" destId="{370DBB7D-85DE-4BD1-9A4A-CC2B727413C4}" srcOrd="0" destOrd="0" presId="urn:microsoft.com/office/officeart/2016/7/layout/LinearArrowProcessNumbered"/>
    <dgm:cxn modelId="{607C592F-7C23-462B-9ABD-EDA8AE794DD0}" type="presOf" srcId="{287B6BFA-D098-454E-93E2-B0F52BAD5EE1}" destId="{6780C420-1532-49EE-B388-7F3000821941}" srcOrd="0" destOrd="0" presId="urn:microsoft.com/office/officeart/2016/7/layout/LinearArrowProcessNumbered"/>
    <dgm:cxn modelId="{10C0B260-21A3-4AE3-9569-B3CA639A4963}" srcId="{2E0827C2-A8A0-49F8-8870-EFBDD244F6A1}" destId="{1FD3F5F6-6804-4909-98AC-91060B8D7106}" srcOrd="2" destOrd="0" parTransId="{3A10B373-18D5-40A4-8A1C-BAD3982AE9DB}" sibTransId="{8B87F757-C6D8-4DCA-B80A-3D49102161ED}"/>
    <dgm:cxn modelId="{0828AF70-0A36-4869-94F4-2DFDD6A5D9C8}" type="presOf" srcId="{24A694C4-D638-4E56-97B9-9FA1C026B124}" destId="{C2C10C69-543A-465A-B59D-004001577128}" srcOrd="0" destOrd="0" presId="urn:microsoft.com/office/officeart/2016/7/layout/LinearArrowProcessNumbered"/>
    <dgm:cxn modelId="{55342656-4072-4EB5-A52B-65CE3252BA27}" type="presOf" srcId="{8B36679F-E209-4573-B2A9-EDEA7AF20B1C}" destId="{27BD9CFA-574B-4996-8BF3-A465106DEB93}" srcOrd="0" destOrd="0" presId="urn:microsoft.com/office/officeart/2016/7/layout/LinearArrowProcessNumbered"/>
    <dgm:cxn modelId="{274FC878-FC5C-44F5-90A3-9148A917F63F}" type="presOf" srcId="{5CEE39FF-1CF5-46EA-A17C-C9175AC3F6F2}" destId="{EDB10F7F-1711-43A8-A892-3541022F8F19}" srcOrd="0" destOrd="0" presId="urn:microsoft.com/office/officeart/2016/7/layout/LinearArrowProcessNumbered"/>
    <dgm:cxn modelId="{F1F1A595-9BFF-4A26-A2AB-595D7A894767}" type="presOf" srcId="{30A89E3A-9264-4F45-A8C7-C164A1C8AFDA}" destId="{46A1E4F2-29E8-4755-8BC8-FD0D7433A1EB}" srcOrd="0" destOrd="0" presId="urn:microsoft.com/office/officeart/2016/7/layout/LinearArrowProcessNumbered"/>
    <dgm:cxn modelId="{61F467AA-A13E-48B3-8B22-2336ADC01ADC}" type="presOf" srcId="{8109E0A7-24FD-4797-B2A5-B73AB372DEC1}" destId="{605682D6-BF4B-4006-8D97-344F3ED2435E}" srcOrd="0" destOrd="0" presId="urn:microsoft.com/office/officeart/2016/7/layout/LinearArrowProcessNumbered"/>
    <dgm:cxn modelId="{31E57BC0-C1F8-4C0C-981C-214D24243E56}" srcId="{2E0827C2-A8A0-49F8-8870-EFBDD244F6A1}" destId="{96EA97D9-0794-42C8-8FA0-8ED933E51772}" srcOrd="0" destOrd="0" parTransId="{B0996B82-8E39-4E90-A64E-1AF000525DD0}" sibTransId="{8109E0A7-24FD-4797-B2A5-B73AB372DEC1}"/>
    <dgm:cxn modelId="{DC3D81C2-5867-405C-BCB7-31471881B321}" type="presOf" srcId="{3D6647FA-5ADB-4B3E-83B1-B05052AB43FB}" destId="{CC92775C-D65D-4142-8FE1-3A7B580586C0}" srcOrd="0" destOrd="0" presId="urn:microsoft.com/office/officeart/2016/7/layout/LinearArrowProcessNumbered"/>
    <dgm:cxn modelId="{828D8BC9-5376-4C5A-8E3C-01340B740F2A}" type="presOf" srcId="{2E0827C2-A8A0-49F8-8870-EFBDD244F6A1}" destId="{A6FD6E74-28DE-4DC9-A5BF-C2E2B8BFDFA5}" srcOrd="0" destOrd="0" presId="urn:microsoft.com/office/officeart/2016/7/layout/LinearArrowProcessNumbered"/>
    <dgm:cxn modelId="{BF8588D4-31EF-4E5E-A43A-5F7599BE949A}" srcId="{2E0827C2-A8A0-49F8-8870-EFBDD244F6A1}" destId="{5CEE39FF-1CF5-46EA-A17C-C9175AC3F6F2}" srcOrd="5" destOrd="0" parTransId="{3F2B0DB9-7B94-4868-80E1-DA294096D672}" sibTransId="{287B6BFA-D098-454E-93E2-B0F52BAD5EE1}"/>
    <dgm:cxn modelId="{56BA58D9-D7E7-4F32-B6B2-FDA95D6C68A2}" type="presOf" srcId="{8B87F757-C6D8-4DCA-B80A-3D49102161ED}" destId="{9178038E-5B97-409A-BEFB-DB0934DEEA2E}" srcOrd="0" destOrd="0" presId="urn:microsoft.com/office/officeart/2016/7/layout/LinearArrowProcessNumbered"/>
    <dgm:cxn modelId="{1A132BDE-A9DF-43D0-A4CA-8D0FA0490CCF}" srcId="{2E0827C2-A8A0-49F8-8870-EFBDD244F6A1}" destId="{8B36679F-E209-4573-B2A9-EDEA7AF20B1C}" srcOrd="4" destOrd="0" parTransId="{AD89D9C2-F25F-438F-B1B6-73A9EDF8125C}" sibTransId="{924C3D18-39E6-47D5-886A-197BFC0888A3}"/>
    <dgm:cxn modelId="{C4B96AE1-847F-43A7-9C13-91B1678CF5DB}" type="presOf" srcId="{96EA97D9-0794-42C8-8FA0-8ED933E51772}" destId="{7D7692C8-5B15-48F2-9CF9-F5C2C63499A2}" srcOrd="0" destOrd="0" presId="urn:microsoft.com/office/officeart/2016/7/layout/LinearArrowProcessNumbered"/>
    <dgm:cxn modelId="{52D7C7F0-C02F-48FF-80D3-D3BCBAD55BCA}" srcId="{2E0827C2-A8A0-49F8-8870-EFBDD244F6A1}" destId="{24A694C4-D638-4E56-97B9-9FA1C026B124}" srcOrd="3" destOrd="0" parTransId="{99F7856A-13C9-4FB4-90B9-1403363EAEFB}" sibTransId="{3D6647FA-5ADB-4B3E-83B1-B05052AB43FB}"/>
    <dgm:cxn modelId="{7B028BF0-F49A-4149-A682-2600632C2C0A}" type="presParOf" srcId="{A6FD6E74-28DE-4DC9-A5BF-C2E2B8BFDFA5}" destId="{3A933789-76E0-4306-86F9-58D130F1D308}" srcOrd="0" destOrd="0" presId="urn:microsoft.com/office/officeart/2016/7/layout/LinearArrowProcessNumbered"/>
    <dgm:cxn modelId="{C818EDC2-B041-464B-AA70-09BD0CABEC4A}" type="presParOf" srcId="{3A933789-76E0-4306-86F9-58D130F1D308}" destId="{99D24C7F-A3C1-4A4D-9723-65877FBA77E1}" srcOrd="0" destOrd="0" presId="urn:microsoft.com/office/officeart/2016/7/layout/LinearArrowProcessNumbered"/>
    <dgm:cxn modelId="{6D3EAB9B-1634-4440-ADC1-FF2169884130}" type="presParOf" srcId="{3A933789-76E0-4306-86F9-58D130F1D308}" destId="{E6809C92-5F76-4AD8-84EA-D44BE75A80A3}" srcOrd="1" destOrd="0" presId="urn:microsoft.com/office/officeart/2016/7/layout/LinearArrowProcessNumbered"/>
    <dgm:cxn modelId="{5DF9DBC6-110A-4516-AF8D-263BE247EAFE}" type="presParOf" srcId="{E6809C92-5F76-4AD8-84EA-D44BE75A80A3}" destId="{36E8EF83-D476-49BB-9640-CED5311DECFB}" srcOrd="0" destOrd="0" presId="urn:microsoft.com/office/officeart/2016/7/layout/LinearArrowProcessNumbered"/>
    <dgm:cxn modelId="{D8B5B728-D0BB-493B-9684-3ECDEDE81BBC}" type="presParOf" srcId="{E6809C92-5F76-4AD8-84EA-D44BE75A80A3}" destId="{D22AFF2A-6B8C-4816-85FC-AE17E2F76963}" srcOrd="1" destOrd="0" presId="urn:microsoft.com/office/officeart/2016/7/layout/LinearArrowProcessNumbered"/>
    <dgm:cxn modelId="{F4A09544-E0B9-407C-AD86-292E90CA8FA6}" type="presParOf" srcId="{E6809C92-5F76-4AD8-84EA-D44BE75A80A3}" destId="{605682D6-BF4B-4006-8D97-344F3ED2435E}" srcOrd="2" destOrd="0" presId="urn:microsoft.com/office/officeart/2016/7/layout/LinearArrowProcessNumbered"/>
    <dgm:cxn modelId="{28B0B4DC-6D06-42A1-A7DB-E9886B3892CC}" type="presParOf" srcId="{E6809C92-5F76-4AD8-84EA-D44BE75A80A3}" destId="{888FE0F3-F30B-4D5E-B132-BB2112421C67}" srcOrd="3" destOrd="0" presId="urn:microsoft.com/office/officeart/2016/7/layout/LinearArrowProcessNumbered"/>
    <dgm:cxn modelId="{E754AD24-E6A3-4820-820E-5632D14ACBAB}" type="presParOf" srcId="{3A933789-76E0-4306-86F9-58D130F1D308}" destId="{7D7692C8-5B15-48F2-9CF9-F5C2C63499A2}" srcOrd="2" destOrd="0" presId="urn:microsoft.com/office/officeart/2016/7/layout/LinearArrowProcessNumbered"/>
    <dgm:cxn modelId="{DF0795D5-AF0D-4CC9-B384-23EE29756637}" type="presParOf" srcId="{A6FD6E74-28DE-4DC9-A5BF-C2E2B8BFDFA5}" destId="{6EF585C1-C7AE-4E32-AE6D-3347C02BA912}" srcOrd="1" destOrd="0" presId="urn:microsoft.com/office/officeart/2016/7/layout/LinearArrowProcessNumbered"/>
    <dgm:cxn modelId="{E4367BD6-0037-409F-830A-E48B26497C73}" type="presParOf" srcId="{A6FD6E74-28DE-4DC9-A5BF-C2E2B8BFDFA5}" destId="{AC305628-29E7-4A6C-A2D7-267B75B34135}" srcOrd="2" destOrd="0" presId="urn:microsoft.com/office/officeart/2016/7/layout/LinearArrowProcessNumbered"/>
    <dgm:cxn modelId="{964D13A5-5BDE-482E-BCC7-7777064A9DCC}" type="presParOf" srcId="{AC305628-29E7-4A6C-A2D7-267B75B34135}" destId="{5D9D8985-FF25-4EBD-9068-CFBCE1C48C6A}" srcOrd="0" destOrd="0" presId="urn:microsoft.com/office/officeart/2016/7/layout/LinearArrowProcessNumbered"/>
    <dgm:cxn modelId="{B6E0ECC3-25F1-4000-9750-14951D3D2C85}" type="presParOf" srcId="{AC305628-29E7-4A6C-A2D7-267B75B34135}" destId="{BFD943C0-2DDC-437E-9216-448DFDFC7397}" srcOrd="1" destOrd="0" presId="urn:microsoft.com/office/officeart/2016/7/layout/LinearArrowProcessNumbered"/>
    <dgm:cxn modelId="{0EF02B7B-AB6C-4B3E-BE81-3C4CCB7FC9B8}" type="presParOf" srcId="{BFD943C0-2DDC-437E-9216-448DFDFC7397}" destId="{F43F435C-8360-4DA9-AC9C-453B928012F4}" srcOrd="0" destOrd="0" presId="urn:microsoft.com/office/officeart/2016/7/layout/LinearArrowProcessNumbered"/>
    <dgm:cxn modelId="{C863D23C-43EC-4365-B9D6-30E8983EBB16}" type="presParOf" srcId="{BFD943C0-2DDC-437E-9216-448DFDFC7397}" destId="{833EA7CE-C994-41A3-B900-19D245A1D678}" srcOrd="1" destOrd="0" presId="urn:microsoft.com/office/officeart/2016/7/layout/LinearArrowProcessNumbered"/>
    <dgm:cxn modelId="{90317FB9-456D-4A57-965B-E8E206041A32}" type="presParOf" srcId="{BFD943C0-2DDC-437E-9216-448DFDFC7397}" destId="{8F117045-A337-4E35-B223-EBF46888BCB5}" srcOrd="2" destOrd="0" presId="urn:microsoft.com/office/officeart/2016/7/layout/LinearArrowProcessNumbered"/>
    <dgm:cxn modelId="{694DDD4E-6DA5-48C0-B4E0-74C950A907E9}" type="presParOf" srcId="{BFD943C0-2DDC-437E-9216-448DFDFC7397}" destId="{6832FBC2-0B04-4224-A342-E02D8B438EFE}" srcOrd="3" destOrd="0" presId="urn:microsoft.com/office/officeart/2016/7/layout/LinearArrowProcessNumbered"/>
    <dgm:cxn modelId="{3F85A2AC-74B1-430F-AA61-FDCCD2517B14}" type="presParOf" srcId="{AC305628-29E7-4A6C-A2D7-267B75B34135}" destId="{46A1E4F2-29E8-4755-8BC8-FD0D7433A1EB}" srcOrd="2" destOrd="0" presId="urn:microsoft.com/office/officeart/2016/7/layout/LinearArrowProcessNumbered"/>
    <dgm:cxn modelId="{5F11888E-8C94-4FFD-8D77-B7FD7952D4A1}" type="presParOf" srcId="{A6FD6E74-28DE-4DC9-A5BF-C2E2B8BFDFA5}" destId="{3159AD99-4AA5-421B-BD96-86191E09666D}" srcOrd="3" destOrd="0" presId="urn:microsoft.com/office/officeart/2016/7/layout/LinearArrowProcessNumbered"/>
    <dgm:cxn modelId="{09296BAD-2D4D-47C3-82EA-D63954409CA5}" type="presParOf" srcId="{A6FD6E74-28DE-4DC9-A5BF-C2E2B8BFDFA5}" destId="{61DF05B5-D177-49B4-800D-FE8BF2125E49}" srcOrd="4" destOrd="0" presId="urn:microsoft.com/office/officeart/2016/7/layout/LinearArrowProcessNumbered"/>
    <dgm:cxn modelId="{4C495AA4-E6EF-4FE6-86C7-67AA2F28897C}" type="presParOf" srcId="{61DF05B5-D177-49B4-800D-FE8BF2125E49}" destId="{37DDF293-89DD-4C66-8EE1-152D08ED811D}" srcOrd="0" destOrd="0" presId="urn:microsoft.com/office/officeart/2016/7/layout/LinearArrowProcessNumbered"/>
    <dgm:cxn modelId="{01E935A0-79BF-4C38-8437-38D498603C4C}" type="presParOf" srcId="{61DF05B5-D177-49B4-800D-FE8BF2125E49}" destId="{917D16C9-B49B-4C47-B053-33152D0A915B}" srcOrd="1" destOrd="0" presId="urn:microsoft.com/office/officeart/2016/7/layout/LinearArrowProcessNumbered"/>
    <dgm:cxn modelId="{2E94B762-BF78-4EE1-BBE8-1C85913090B4}" type="presParOf" srcId="{917D16C9-B49B-4C47-B053-33152D0A915B}" destId="{CE9BF217-BF97-4DB2-BFAD-CB36D65BABA9}" srcOrd="0" destOrd="0" presId="urn:microsoft.com/office/officeart/2016/7/layout/LinearArrowProcessNumbered"/>
    <dgm:cxn modelId="{6B44F370-1A58-45CE-B3A2-D831BFD4484F}" type="presParOf" srcId="{917D16C9-B49B-4C47-B053-33152D0A915B}" destId="{01E823E4-7E4D-4ABE-86AF-88D357C93F60}" srcOrd="1" destOrd="0" presId="urn:microsoft.com/office/officeart/2016/7/layout/LinearArrowProcessNumbered"/>
    <dgm:cxn modelId="{01C5A8FB-AB03-4F82-93A4-33A8B464F135}" type="presParOf" srcId="{917D16C9-B49B-4C47-B053-33152D0A915B}" destId="{9178038E-5B97-409A-BEFB-DB0934DEEA2E}" srcOrd="2" destOrd="0" presId="urn:microsoft.com/office/officeart/2016/7/layout/LinearArrowProcessNumbered"/>
    <dgm:cxn modelId="{839738D7-B33F-4036-BDCD-B4EEF7394C52}" type="presParOf" srcId="{917D16C9-B49B-4C47-B053-33152D0A915B}" destId="{E07CFFD2-E718-4DCC-ABB6-4A10426E81CA}" srcOrd="3" destOrd="0" presId="urn:microsoft.com/office/officeart/2016/7/layout/LinearArrowProcessNumbered"/>
    <dgm:cxn modelId="{DF2A3F74-5F16-40D6-9A69-59E599297C08}" type="presParOf" srcId="{61DF05B5-D177-49B4-800D-FE8BF2125E49}" destId="{B56D5B6C-8B1A-45D2-973E-B2BAC8E2DBF5}" srcOrd="2" destOrd="0" presId="urn:microsoft.com/office/officeart/2016/7/layout/LinearArrowProcessNumbered"/>
    <dgm:cxn modelId="{D9C5D471-A157-4BA1-8FDC-4CDF5CE3858B}" type="presParOf" srcId="{A6FD6E74-28DE-4DC9-A5BF-C2E2B8BFDFA5}" destId="{E93C28A7-4AF7-40EB-8D28-B3B8D66257B9}" srcOrd="5" destOrd="0" presId="urn:microsoft.com/office/officeart/2016/7/layout/LinearArrowProcessNumbered"/>
    <dgm:cxn modelId="{9E2DF67B-772B-493A-BC5C-A1CB1F49BF73}" type="presParOf" srcId="{A6FD6E74-28DE-4DC9-A5BF-C2E2B8BFDFA5}" destId="{0285417C-37A4-4771-86F3-DF71970646F6}" srcOrd="6" destOrd="0" presId="urn:microsoft.com/office/officeart/2016/7/layout/LinearArrowProcessNumbered"/>
    <dgm:cxn modelId="{A5F84EDD-21E1-4E35-B61A-B10E8C22DD2C}" type="presParOf" srcId="{0285417C-37A4-4771-86F3-DF71970646F6}" destId="{E63CC809-6244-4292-B8E3-B11DDE8D0014}" srcOrd="0" destOrd="0" presId="urn:microsoft.com/office/officeart/2016/7/layout/LinearArrowProcessNumbered"/>
    <dgm:cxn modelId="{35F99CB5-CCD0-47B2-A007-C4494AFBED68}" type="presParOf" srcId="{0285417C-37A4-4771-86F3-DF71970646F6}" destId="{3450F89B-1FD9-41E1-B44A-D436E26743EB}" srcOrd="1" destOrd="0" presId="urn:microsoft.com/office/officeart/2016/7/layout/LinearArrowProcessNumbered"/>
    <dgm:cxn modelId="{BBF3C927-A275-4FE0-A7C9-AAC0A2B5B90C}" type="presParOf" srcId="{3450F89B-1FD9-41E1-B44A-D436E26743EB}" destId="{557648A1-522B-406D-AB25-99D23A48E95E}" srcOrd="0" destOrd="0" presId="urn:microsoft.com/office/officeart/2016/7/layout/LinearArrowProcessNumbered"/>
    <dgm:cxn modelId="{84C9691F-132A-44A1-947B-2FA12D385576}" type="presParOf" srcId="{3450F89B-1FD9-41E1-B44A-D436E26743EB}" destId="{762B94AE-B732-48E6-A0CB-8D00A93F3878}" srcOrd="1" destOrd="0" presId="urn:microsoft.com/office/officeart/2016/7/layout/LinearArrowProcessNumbered"/>
    <dgm:cxn modelId="{77260BE7-5102-48CE-8BB6-A5B4F9A0FF6D}" type="presParOf" srcId="{3450F89B-1FD9-41E1-B44A-D436E26743EB}" destId="{CC92775C-D65D-4142-8FE1-3A7B580586C0}" srcOrd="2" destOrd="0" presId="urn:microsoft.com/office/officeart/2016/7/layout/LinearArrowProcessNumbered"/>
    <dgm:cxn modelId="{6EBA1644-74A6-4A9D-A15A-AAE37A0ABD10}" type="presParOf" srcId="{3450F89B-1FD9-41E1-B44A-D436E26743EB}" destId="{3EC275EE-4632-4C00-9E3E-8ECA0FB93A04}" srcOrd="3" destOrd="0" presId="urn:microsoft.com/office/officeart/2016/7/layout/LinearArrowProcessNumbered"/>
    <dgm:cxn modelId="{1C9B2EF4-D2D5-46DE-8280-2ECF317223F6}" type="presParOf" srcId="{0285417C-37A4-4771-86F3-DF71970646F6}" destId="{C2C10C69-543A-465A-B59D-004001577128}" srcOrd="2" destOrd="0" presId="urn:microsoft.com/office/officeart/2016/7/layout/LinearArrowProcessNumbered"/>
    <dgm:cxn modelId="{A8936019-2593-40D7-AB7E-B1830981DFAF}" type="presParOf" srcId="{A6FD6E74-28DE-4DC9-A5BF-C2E2B8BFDFA5}" destId="{FA4FA9C6-A3F8-42D1-9513-C340C821F19A}" srcOrd="7" destOrd="0" presId="urn:microsoft.com/office/officeart/2016/7/layout/LinearArrowProcessNumbered"/>
    <dgm:cxn modelId="{570AE14E-6542-407A-8636-3EE74122C88B}" type="presParOf" srcId="{A6FD6E74-28DE-4DC9-A5BF-C2E2B8BFDFA5}" destId="{1D825EEC-9520-46F8-89EB-49FE3F72E5CA}" srcOrd="8" destOrd="0" presId="urn:microsoft.com/office/officeart/2016/7/layout/LinearArrowProcessNumbered"/>
    <dgm:cxn modelId="{C8E04422-3DE0-4DAF-A948-0A7A4D33E997}" type="presParOf" srcId="{1D825EEC-9520-46F8-89EB-49FE3F72E5CA}" destId="{1A4CA45F-4EF3-4A25-A2F6-6C3684714295}" srcOrd="0" destOrd="0" presId="urn:microsoft.com/office/officeart/2016/7/layout/LinearArrowProcessNumbered"/>
    <dgm:cxn modelId="{7BAEA196-DD2C-46BB-92B0-2AF84F081507}" type="presParOf" srcId="{1D825EEC-9520-46F8-89EB-49FE3F72E5CA}" destId="{3D692D7A-2308-49CB-8F7A-D85A514F35B9}" srcOrd="1" destOrd="0" presId="urn:microsoft.com/office/officeart/2016/7/layout/LinearArrowProcessNumbered"/>
    <dgm:cxn modelId="{F2FE8760-C6CB-47DA-97E0-99E02F7A39CF}" type="presParOf" srcId="{3D692D7A-2308-49CB-8F7A-D85A514F35B9}" destId="{5A0678F2-C4D9-44B1-A778-AACAADCF9DED}" srcOrd="0" destOrd="0" presId="urn:microsoft.com/office/officeart/2016/7/layout/LinearArrowProcessNumbered"/>
    <dgm:cxn modelId="{D8D074FE-D782-4500-834A-B9C2104A402D}" type="presParOf" srcId="{3D692D7A-2308-49CB-8F7A-D85A514F35B9}" destId="{668037F1-164E-489E-B664-4A4D4E072634}" srcOrd="1" destOrd="0" presId="urn:microsoft.com/office/officeart/2016/7/layout/LinearArrowProcessNumbered"/>
    <dgm:cxn modelId="{571D832A-5587-492F-A152-B3B8422E195A}" type="presParOf" srcId="{3D692D7A-2308-49CB-8F7A-D85A514F35B9}" destId="{370DBB7D-85DE-4BD1-9A4A-CC2B727413C4}" srcOrd="2" destOrd="0" presId="urn:microsoft.com/office/officeart/2016/7/layout/LinearArrowProcessNumbered"/>
    <dgm:cxn modelId="{2BE41996-278E-4164-9616-85DFA035F826}" type="presParOf" srcId="{3D692D7A-2308-49CB-8F7A-D85A514F35B9}" destId="{DBC02924-FCC3-4246-9D90-B1DC6F0A90DF}" srcOrd="3" destOrd="0" presId="urn:microsoft.com/office/officeart/2016/7/layout/LinearArrowProcessNumbered"/>
    <dgm:cxn modelId="{158C1684-6F80-4A3A-9942-19844251F461}" type="presParOf" srcId="{1D825EEC-9520-46F8-89EB-49FE3F72E5CA}" destId="{27BD9CFA-574B-4996-8BF3-A465106DEB93}" srcOrd="2" destOrd="0" presId="urn:microsoft.com/office/officeart/2016/7/layout/LinearArrowProcessNumbered"/>
    <dgm:cxn modelId="{40871AB1-A61D-44D8-A8DA-9D5082F55534}" type="presParOf" srcId="{A6FD6E74-28DE-4DC9-A5BF-C2E2B8BFDFA5}" destId="{50A3B781-DF79-42CA-A82F-036113F91CAB}" srcOrd="9" destOrd="0" presId="urn:microsoft.com/office/officeart/2016/7/layout/LinearArrowProcessNumbered"/>
    <dgm:cxn modelId="{DCA5BA9D-72E5-4586-8D1B-DF8C490645EF}" type="presParOf" srcId="{A6FD6E74-28DE-4DC9-A5BF-C2E2B8BFDFA5}" destId="{F2409015-702D-4CAD-A720-79CE7F12ADB6}" srcOrd="10" destOrd="0" presId="urn:microsoft.com/office/officeart/2016/7/layout/LinearArrowProcessNumbered"/>
    <dgm:cxn modelId="{621C7295-2EC3-46B2-820A-2FF908825F2F}" type="presParOf" srcId="{F2409015-702D-4CAD-A720-79CE7F12ADB6}" destId="{384184D3-DA3F-4FFE-8C1D-D1B031DE376D}" srcOrd="0" destOrd="0" presId="urn:microsoft.com/office/officeart/2016/7/layout/LinearArrowProcessNumbered"/>
    <dgm:cxn modelId="{13B39FBB-A56A-42A5-AD98-082EBDC15D82}" type="presParOf" srcId="{F2409015-702D-4CAD-A720-79CE7F12ADB6}" destId="{3ACF917F-D6CD-470C-8B43-A1F52CCE640C}" srcOrd="1" destOrd="0" presId="urn:microsoft.com/office/officeart/2016/7/layout/LinearArrowProcessNumbered"/>
    <dgm:cxn modelId="{0B58D76C-855A-4513-B69F-445C9AEBF69D}" type="presParOf" srcId="{3ACF917F-D6CD-470C-8B43-A1F52CCE640C}" destId="{CD7C313A-AAED-460E-8240-BAFE25679A44}" srcOrd="0" destOrd="0" presId="urn:microsoft.com/office/officeart/2016/7/layout/LinearArrowProcessNumbered"/>
    <dgm:cxn modelId="{113B1B7D-43AD-4166-9D74-D31614F3B2F9}" type="presParOf" srcId="{3ACF917F-D6CD-470C-8B43-A1F52CCE640C}" destId="{90355792-D7C5-4251-AF93-3A03B79224DC}" srcOrd="1" destOrd="0" presId="urn:microsoft.com/office/officeart/2016/7/layout/LinearArrowProcessNumbered"/>
    <dgm:cxn modelId="{3155C5A1-10C6-485E-A3CF-BFFA7CF38BBE}" type="presParOf" srcId="{3ACF917F-D6CD-470C-8B43-A1F52CCE640C}" destId="{6780C420-1532-49EE-B388-7F3000821941}" srcOrd="2" destOrd="0" presId="urn:microsoft.com/office/officeart/2016/7/layout/LinearArrowProcessNumbered"/>
    <dgm:cxn modelId="{6135D3E2-DE70-4C5B-BA31-E541769603D4}" type="presParOf" srcId="{3ACF917F-D6CD-470C-8B43-A1F52CCE640C}" destId="{BFFED50C-F7AF-4E4A-A9FA-C1EDCC4D9CE2}" srcOrd="3" destOrd="0" presId="urn:microsoft.com/office/officeart/2016/7/layout/LinearArrowProcessNumbered"/>
    <dgm:cxn modelId="{2AEC83BD-20EF-4424-BB98-657581FE2F75}" type="presParOf" srcId="{F2409015-702D-4CAD-A720-79CE7F12ADB6}" destId="{EDB10F7F-1711-43A8-A892-3541022F8F19}" srcOrd="2" destOrd="0" presId="urn:microsoft.com/office/officeart/2016/7/layout/LinearArrow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E8EF83-D476-49BB-9640-CED5311DECFB}">
      <dsp:nvSpPr>
        <dsp:cNvPr id="0" name=""/>
        <dsp:cNvSpPr/>
      </dsp:nvSpPr>
      <dsp:spPr>
        <a:xfrm>
          <a:off x="880578" y="1110033"/>
          <a:ext cx="700355" cy="71"/>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22AFF2A-6B8C-4816-85FC-AE17E2F76963}">
      <dsp:nvSpPr>
        <dsp:cNvPr id="0" name=""/>
        <dsp:cNvSpPr/>
      </dsp:nvSpPr>
      <dsp:spPr>
        <a:xfrm>
          <a:off x="1622955" y="1051239"/>
          <a:ext cx="80540" cy="151276"/>
        </a:xfrm>
        <a:prstGeom prst="chevron">
          <a:avLst>
            <a:gd name="adj" fmla="val 90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05682D6-BF4B-4006-8D97-344F3ED2435E}">
      <dsp:nvSpPr>
        <dsp:cNvPr id="0" name=""/>
        <dsp:cNvSpPr/>
      </dsp:nvSpPr>
      <dsp:spPr>
        <a:xfrm>
          <a:off x="455621" y="772655"/>
          <a:ext cx="674826" cy="674826"/>
        </a:xfrm>
        <a:prstGeom prst="ellips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187" tIns="26187" rIns="26187" bIns="26187" numCol="1" spcCol="1270" anchor="ctr" anchorCtr="0">
          <a:noAutofit/>
        </a:bodyPr>
        <a:lstStyle/>
        <a:p>
          <a:pPr marL="0" lvl="0" indent="0" algn="ctr" defTabSz="1333500">
            <a:lnSpc>
              <a:spcPct val="90000"/>
            </a:lnSpc>
            <a:spcBef>
              <a:spcPct val="0"/>
            </a:spcBef>
            <a:spcAft>
              <a:spcPct val="35000"/>
            </a:spcAft>
            <a:buNone/>
          </a:pPr>
          <a:r>
            <a:rPr lang="en-US" sz="3000" kern="1200"/>
            <a:t>1</a:t>
          </a:r>
        </a:p>
      </dsp:txBody>
      <dsp:txXfrm>
        <a:off x="554447" y="871481"/>
        <a:ext cx="477174" cy="477174"/>
      </dsp:txXfrm>
    </dsp:sp>
    <dsp:sp modelId="{7D7692C8-5B15-48F2-9CF9-F5C2C63499A2}">
      <dsp:nvSpPr>
        <dsp:cNvPr id="0" name=""/>
        <dsp:cNvSpPr/>
      </dsp:nvSpPr>
      <dsp:spPr>
        <a:xfrm>
          <a:off x="5134" y="1613082"/>
          <a:ext cx="1575799" cy="1965600"/>
        </a:xfrm>
        <a:prstGeom prst="upArrowCallout">
          <a:avLst>
            <a:gd name="adj1" fmla="val 50000"/>
            <a:gd name="adj2" fmla="val 20000"/>
            <a:gd name="adj3" fmla="val 20000"/>
            <a:gd name="adj4" fmla="val 100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4301" tIns="165100" rIns="124301" bIns="165100" numCol="1" spcCol="1270" anchor="t" anchorCtr="0">
          <a:noAutofit/>
        </a:bodyPr>
        <a:lstStyle/>
        <a:p>
          <a:pPr marL="0" lvl="0" indent="0" algn="l" defTabSz="488950">
            <a:lnSpc>
              <a:spcPct val="90000"/>
            </a:lnSpc>
            <a:spcBef>
              <a:spcPct val="0"/>
            </a:spcBef>
            <a:spcAft>
              <a:spcPct val="35000"/>
            </a:spcAft>
            <a:buNone/>
          </a:pPr>
          <a:r>
            <a:rPr lang="nl-NL" sz="1100" kern="1200"/>
            <a:t>Doelstellingen</a:t>
          </a:r>
          <a:endParaRPr lang="en-US" sz="1100" kern="1200"/>
        </a:p>
      </dsp:txBody>
      <dsp:txXfrm>
        <a:off x="5134" y="1928242"/>
        <a:ext cx="1575799" cy="1650440"/>
      </dsp:txXfrm>
    </dsp:sp>
    <dsp:sp modelId="{F43F435C-8360-4DA9-AC9C-453B928012F4}">
      <dsp:nvSpPr>
        <dsp:cNvPr id="0" name=""/>
        <dsp:cNvSpPr/>
      </dsp:nvSpPr>
      <dsp:spPr>
        <a:xfrm>
          <a:off x="1756023" y="1110033"/>
          <a:ext cx="1575799" cy="72"/>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33EA7CE-C994-41A3-B900-19D245A1D678}">
      <dsp:nvSpPr>
        <dsp:cNvPr id="0" name=""/>
        <dsp:cNvSpPr/>
      </dsp:nvSpPr>
      <dsp:spPr>
        <a:xfrm>
          <a:off x="3373843" y="1051239"/>
          <a:ext cx="80540" cy="151276"/>
        </a:xfrm>
        <a:prstGeom prst="chevron">
          <a:avLst>
            <a:gd name="adj" fmla="val 90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F117045-A337-4E35-B223-EBF46888BCB5}">
      <dsp:nvSpPr>
        <dsp:cNvPr id="0" name=""/>
        <dsp:cNvSpPr/>
      </dsp:nvSpPr>
      <dsp:spPr>
        <a:xfrm>
          <a:off x="2206509" y="772655"/>
          <a:ext cx="674826" cy="674826"/>
        </a:xfrm>
        <a:prstGeom prst="ellips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187" tIns="26187" rIns="26187" bIns="26187" numCol="1" spcCol="1270" anchor="ctr" anchorCtr="0">
          <a:noAutofit/>
        </a:bodyPr>
        <a:lstStyle/>
        <a:p>
          <a:pPr marL="0" lvl="0" indent="0" algn="ctr" defTabSz="1333500">
            <a:lnSpc>
              <a:spcPct val="90000"/>
            </a:lnSpc>
            <a:spcBef>
              <a:spcPct val="0"/>
            </a:spcBef>
            <a:spcAft>
              <a:spcPct val="35000"/>
            </a:spcAft>
            <a:buNone/>
          </a:pPr>
          <a:r>
            <a:rPr lang="en-US" sz="3000" kern="1200"/>
            <a:t>2</a:t>
          </a:r>
        </a:p>
      </dsp:txBody>
      <dsp:txXfrm>
        <a:off x="2305335" y="871481"/>
        <a:ext cx="477174" cy="477174"/>
      </dsp:txXfrm>
    </dsp:sp>
    <dsp:sp modelId="{46A1E4F2-29E8-4755-8BC8-FD0D7433A1EB}">
      <dsp:nvSpPr>
        <dsp:cNvPr id="0" name=""/>
        <dsp:cNvSpPr/>
      </dsp:nvSpPr>
      <dsp:spPr>
        <a:xfrm>
          <a:off x="1756023" y="1613082"/>
          <a:ext cx="1575799" cy="1965600"/>
        </a:xfrm>
        <a:prstGeom prst="upArrowCallout">
          <a:avLst>
            <a:gd name="adj1" fmla="val 50000"/>
            <a:gd name="adj2" fmla="val 20000"/>
            <a:gd name="adj3" fmla="val 20000"/>
            <a:gd name="adj4" fmla="val 100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4301" tIns="165100" rIns="124301" bIns="165100" numCol="1" spcCol="1270" anchor="t" anchorCtr="0">
          <a:noAutofit/>
        </a:bodyPr>
        <a:lstStyle/>
        <a:p>
          <a:pPr marL="0" lvl="0" indent="0" algn="l" defTabSz="488950">
            <a:lnSpc>
              <a:spcPct val="90000"/>
            </a:lnSpc>
            <a:spcBef>
              <a:spcPct val="0"/>
            </a:spcBef>
            <a:spcAft>
              <a:spcPct val="35000"/>
            </a:spcAft>
            <a:buNone/>
          </a:pPr>
          <a:r>
            <a:rPr lang="nl-NL" sz="1100" kern="1200"/>
            <a:t>Startmeting</a:t>
          </a:r>
          <a:endParaRPr lang="en-US" sz="1100" kern="1200"/>
        </a:p>
      </dsp:txBody>
      <dsp:txXfrm>
        <a:off x="1756023" y="1928242"/>
        <a:ext cx="1575799" cy="1650440"/>
      </dsp:txXfrm>
    </dsp:sp>
    <dsp:sp modelId="{CE9BF217-BF97-4DB2-BFAD-CB36D65BABA9}">
      <dsp:nvSpPr>
        <dsp:cNvPr id="0" name=""/>
        <dsp:cNvSpPr/>
      </dsp:nvSpPr>
      <dsp:spPr>
        <a:xfrm>
          <a:off x="3506911" y="1110033"/>
          <a:ext cx="1575799" cy="72"/>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1E823E4-7E4D-4ABE-86AF-88D357C93F60}">
      <dsp:nvSpPr>
        <dsp:cNvPr id="0" name=""/>
        <dsp:cNvSpPr/>
      </dsp:nvSpPr>
      <dsp:spPr>
        <a:xfrm>
          <a:off x="5124732" y="1051239"/>
          <a:ext cx="80540" cy="151276"/>
        </a:xfrm>
        <a:prstGeom prst="chevron">
          <a:avLst>
            <a:gd name="adj" fmla="val 90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178038E-5B97-409A-BEFB-DB0934DEEA2E}">
      <dsp:nvSpPr>
        <dsp:cNvPr id="0" name=""/>
        <dsp:cNvSpPr/>
      </dsp:nvSpPr>
      <dsp:spPr>
        <a:xfrm>
          <a:off x="3957398" y="772655"/>
          <a:ext cx="674826" cy="674826"/>
        </a:xfrm>
        <a:prstGeom prst="ellips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187" tIns="26187" rIns="26187" bIns="26187" numCol="1" spcCol="1270" anchor="ctr" anchorCtr="0">
          <a:noAutofit/>
        </a:bodyPr>
        <a:lstStyle/>
        <a:p>
          <a:pPr marL="0" lvl="0" indent="0" algn="ctr" defTabSz="1333500">
            <a:lnSpc>
              <a:spcPct val="90000"/>
            </a:lnSpc>
            <a:spcBef>
              <a:spcPct val="0"/>
            </a:spcBef>
            <a:spcAft>
              <a:spcPct val="35000"/>
            </a:spcAft>
            <a:buNone/>
          </a:pPr>
          <a:r>
            <a:rPr lang="en-US" sz="3000" kern="1200"/>
            <a:t>3</a:t>
          </a:r>
        </a:p>
      </dsp:txBody>
      <dsp:txXfrm>
        <a:off x="4056224" y="871481"/>
        <a:ext cx="477174" cy="477174"/>
      </dsp:txXfrm>
    </dsp:sp>
    <dsp:sp modelId="{B56D5B6C-8B1A-45D2-973E-B2BAC8E2DBF5}">
      <dsp:nvSpPr>
        <dsp:cNvPr id="0" name=""/>
        <dsp:cNvSpPr/>
      </dsp:nvSpPr>
      <dsp:spPr>
        <a:xfrm>
          <a:off x="3506911" y="1613082"/>
          <a:ext cx="1575799" cy="1965600"/>
        </a:xfrm>
        <a:prstGeom prst="upArrowCallout">
          <a:avLst>
            <a:gd name="adj1" fmla="val 50000"/>
            <a:gd name="adj2" fmla="val 20000"/>
            <a:gd name="adj3" fmla="val 20000"/>
            <a:gd name="adj4" fmla="val 100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4301" tIns="165100" rIns="124301" bIns="165100" numCol="1" spcCol="1270" anchor="t" anchorCtr="0">
          <a:noAutofit/>
        </a:bodyPr>
        <a:lstStyle/>
        <a:p>
          <a:pPr marL="0" lvl="0" indent="0" algn="l" defTabSz="488950">
            <a:lnSpc>
              <a:spcPct val="90000"/>
            </a:lnSpc>
            <a:spcBef>
              <a:spcPct val="0"/>
            </a:spcBef>
            <a:spcAft>
              <a:spcPct val="35000"/>
            </a:spcAft>
            <a:buNone/>
          </a:pPr>
          <a:r>
            <a:rPr lang="nl-NL" sz="1100" kern="1200"/>
            <a:t>Maandelijkse update</a:t>
          </a:r>
          <a:endParaRPr lang="en-US" sz="1100" kern="1200"/>
        </a:p>
      </dsp:txBody>
      <dsp:txXfrm>
        <a:off x="3506911" y="1928242"/>
        <a:ext cx="1575799" cy="1650440"/>
      </dsp:txXfrm>
    </dsp:sp>
    <dsp:sp modelId="{557648A1-522B-406D-AB25-99D23A48E95E}">
      <dsp:nvSpPr>
        <dsp:cNvPr id="0" name=""/>
        <dsp:cNvSpPr/>
      </dsp:nvSpPr>
      <dsp:spPr>
        <a:xfrm>
          <a:off x="5257800" y="1110033"/>
          <a:ext cx="1575799" cy="72"/>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62B94AE-B732-48E6-A0CB-8D00A93F3878}">
      <dsp:nvSpPr>
        <dsp:cNvPr id="0" name=""/>
        <dsp:cNvSpPr/>
      </dsp:nvSpPr>
      <dsp:spPr>
        <a:xfrm>
          <a:off x="6875620" y="1051239"/>
          <a:ext cx="80540" cy="151276"/>
        </a:xfrm>
        <a:prstGeom prst="chevron">
          <a:avLst>
            <a:gd name="adj" fmla="val 90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C92775C-D65D-4142-8FE1-3A7B580586C0}">
      <dsp:nvSpPr>
        <dsp:cNvPr id="0" name=""/>
        <dsp:cNvSpPr/>
      </dsp:nvSpPr>
      <dsp:spPr>
        <a:xfrm>
          <a:off x="5708286" y="772655"/>
          <a:ext cx="674826" cy="674826"/>
        </a:xfrm>
        <a:prstGeom prst="ellips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187" tIns="26187" rIns="26187" bIns="26187" numCol="1" spcCol="1270" anchor="ctr" anchorCtr="0">
          <a:noAutofit/>
        </a:bodyPr>
        <a:lstStyle/>
        <a:p>
          <a:pPr marL="0" lvl="0" indent="0" algn="ctr" defTabSz="1333500">
            <a:lnSpc>
              <a:spcPct val="90000"/>
            </a:lnSpc>
            <a:spcBef>
              <a:spcPct val="0"/>
            </a:spcBef>
            <a:spcAft>
              <a:spcPct val="35000"/>
            </a:spcAft>
            <a:buNone/>
          </a:pPr>
          <a:r>
            <a:rPr lang="en-US" sz="3000" kern="1200"/>
            <a:t>4</a:t>
          </a:r>
        </a:p>
      </dsp:txBody>
      <dsp:txXfrm>
        <a:off x="5807112" y="871481"/>
        <a:ext cx="477174" cy="477174"/>
      </dsp:txXfrm>
    </dsp:sp>
    <dsp:sp modelId="{C2C10C69-543A-465A-B59D-004001577128}">
      <dsp:nvSpPr>
        <dsp:cNvPr id="0" name=""/>
        <dsp:cNvSpPr/>
      </dsp:nvSpPr>
      <dsp:spPr>
        <a:xfrm>
          <a:off x="5257800" y="1613082"/>
          <a:ext cx="1575799" cy="1965600"/>
        </a:xfrm>
        <a:prstGeom prst="upArrowCallout">
          <a:avLst>
            <a:gd name="adj1" fmla="val 50000"/>
            <a:gd name="adj2" fmla="val 20000"/>
            <a:gd name="adj3" fmla="val 20000"/>
            <a:gd name="adj4" fmla="val 100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4301" tIns="165100" rIns="124301" bIns="165100" numCol="1" spcCol="1270" anchor="t" anchorCtr="0">
          <a:noAutofit/>
        </a:bodyPr>
        <a:lstStyle/>
        <a:p>
          <a:pPr marL="0" lvl="0" indent="0" algn="l" defTabSz="488950">
            <a:lnSpc>
              <a:spcPct val="90000"/>
            </a:lnSpc>
            <a:spcBef>
              <a:spcPct val="0"/>
            </a:spcBef>
            <a:spcAft>
              <a:spcPct val="35000"/>
            </a:spcAft>
            <a:buNone/>
          </a:pPr>
          <a:r>
            <a:rPr lang="nl-NL" sz="1100" kern="1200"/>
            <a:t>Ananlyse van totale stageperiode</a:t>
          </a:r>
          <a:endParaRPr lang="en-US" sz="1100" kern="1200"/>
        </a:p>
      </dsp:txBody>
      <dsp:txXfrm>
        <a:off x="5257800" y="1928242"/>
        <a:ext cx="1575799" cy="1650440"/>
      </dsp:txXfrm>
    </dsp:sp>
    <dsp:sp modelId="{5A0678F2-C4D9-44B1-A778-AACAADCF9DED}">
      <dsp:nvSpPr>
        <dsp:cNvPr id="0" name=""/>
        <dsp:cNvSpPr/>
      </dsp:nvSpPr>
      <dsp:spPr>
        <a:xfrm>
          <a:off x="7008688" y="1110033"/>
          <a:ext cx="1575799" cy="72"/>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68037F1-164E-489E-B664-4A4D4E072634}">
      <dsp:nvSpPr>
        <dsp:cNvPr id="0" name=""/>
        <dsp:cNvSpPr/>
      </dsp:nvSpPr>
      <dsp:spPr>
        <a:xfrm>
          <a:off x="8626509" y="1051239"/>
          <a:ext cx="80540" cy="151276"/>
        </a:xfrm>
        <a:prstGeom prst="chevron">
          <a:avLst>
            <a:gd name="adj" fmla="val 90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70DBB7D-85DE-4BD1-9A4A-CC2B727413C4}">
      <dsp:nvSpPr>
        <dsp:cNvPr id="0" name=""/>
        <dsp:cNvSpPr/>
      </dsp:nvSpPr>
      <dsp:spPr>
        <a:xfrm>
          <a:off x="7459175" y="772655"/>
          <a:ext cx="674826" cy="674826"/>
        </a:xfrm>
        <a:prstGeom prst="ellips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187" tIns="26187" rIns="26187" bIns="26187" numCol="1" spcCol="1270" anchor="ctr" anchorCtr="0">
          <a:noAutofit/>
        </a:bodyPr>
        <a:lstStyle/>
        <a:p>
          <a:pPr marL="0" lvl="0" indent="0" algn="ctr" defTabSz="1333500">
            <a:lnSpc>
              <a:spcPct val="90000"/>
            </a:lnSpc>
            <a:spcBef>
              <a:spcPct val="0"/>
            </a:spcBef>
            <a:spcAft>
              <a:spcPct val="35000"/>
            </a:spcAft>
            <a:buNone/>
          </a:pPr>
          <a:r>
            <a:rPr lang="en-US" sz="3000" kern="1200"/>
            <a:t>5</a:t>
          </a:r>
        </a:p>
      </dsp:txBody>
      <dsp:txXfrm>
        <a:off x="7558001" y="871481"/>
        <a:ext cx="477174" cy="477174"/>
      </dsp:txXfrm>
    </dsp:sp>
    <dsp:sp modelId="{27BD9CFA-574B-4996-8BF3-A465106DEB93}">
      <dsp:nvSpPr>
        <dsp:cNvPr id="0" name=""/>
        <dsp:cNvSpPr/>
      </dsp:nvSpPr>
      <dsp:spPr>
        <a:xfrm>
          <a:off x="7008688" y="1613082"/>
          <a:ext cx="1575799" cy="1965600"/>
        </a:xfrm>
        <a:prstGeom prst="upArrowCallout">
          <a:avLst>
            <a:gd name="adj1" fmla="val 50000"/>
            <a:gd name="adj2" fmla="val 20000"/>
            <a:gd name="adj3" fmla="val 20000"/>
            <a:gd name="adj4" fmla="val 100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4301" tIns="165100" rIns="124301" bIns="165100" numCol="1" spcCol="1270" anchor="t" anchorCtr="0">
          <a:noAutofit/>
        </a:bodyPr>
        <a:lstStyle/>
        <a:p>
          <a:pPr marL="0" lvl="0" indent="0" algn="l" defTabSz="488950">
            <a:lnSpc>
              <a:spcPct val="90000"/>
            </a:lnSpc>
            <a:spcBef>
              <a:spcPct val="0"/>
            </a:spcBef>
            <a:spcAft>
              <a:spcPct val="35000"/>
            </a:spcAft>
            <a:buNone/>
          </a:pPr>
          <a:r>
            <a:rPr lang="nl-NL" sz="1100" kern="1200"/>
            <a:t>Conclusie en reflectie</a:t>
          </a:r>
          <a:endParaRPr lang="en-US" sz="1100" kern="1200"/>
        </a:p>
      </dsp:txBody>
      <dsp:txXfrm>
        <a:off x="7008688" y="1928242"/>
        <a:ext cx="1575799" cy="1650440"/>
      </dsp:txXfrm>
    </dsp:sp>
    <dsp:sp modelId="{CD7C313A-AAED-460E-8240-BAFE25679A44}">
      <dsp:nvSpPr>
        <dsp:cNvPr id="0" name=""/>
        <dsp:cNvSpPr/>
      </dsp:nvSpPr>
      <dsp:spPr>
        <a:xfrm>
          <a:off x="8759576" y="1110032"/>
          <a:ext cx="787899" cy="72"/>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780C420-1532-49EE-B388-7F3000821941}">
      <dsp:nvSpPr>
        <dsp:cNvPr id="0" name=""/>
        <dsp:cNvSpPr/>
      </dsp:nvSpPr>
      <dsp:spPr>
        <a:xfrm>
          <a:off x="9210063" y="772655"/>
          <a:ext cx="674826" cy="674826"/>
        </a:xfrm>
        <a:prstGeom prst="ellips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187" tIns="26187" rIns="26187" bIns="26187" numCol="1" spcCol="1270" anchor="ctr" anchorCtr="0">
          <a:noAutofit/>
        </a:bodyPr>
        <a:lstStyle/>
        <a:p>
          <a:pPr marL="0" lvl="0" indent="0" algn="ctr" defTabSz="1333500">
            <a:lnSpc>
              <a:spcPct val="90000"/>
            </a:lnSpc>
            <a:spcBef>
              <a:spcPct val="0"/>
            </a:spcBef>
            <a:spcAft>
              <a:spcPct val="35000"/>
            </a:spcAft>
            <a:buNone/>
          </a:pPr>
          <a:r>
            <a:rPr lang="en-US" sz="3000" kern="1200"/>
            <a:t>6</a:t>
          </a:r>
        </a:p>
      </dsp:txBody>
      <dsp:txXfrm>
        <a:off x="9308889" y="871481"/>
        <a:ext cx="477174" cy="477174"/>
      </dsp:txXfrm>
    </dsp:sp>
    <dsp:sp modelId="{EDB10F7F-1711-43A8-A892-3541022F8F19}">
      <dsp:nvSpPr>
        <dsp:cNvPr id="0" name=""/>
        <dsp:cNvSpPr/>
      </dsp:nvSpPr>
      <dsp:spPr>
        <a:xfrm>
          <a:off x="8759576" y="1613082"/>
          <a:ext cx="1575799" cy="1965600"/>
        </a:xfrm>
        <a:prstGeom prst="upArrowCallout">
          <a:avLst>
            <a:gd name="adj1" fmla="val 50000"/>
            <a:gd name="adj2" fmla="val 20000"/>
            <a:gd name="adj3" fmla="val 20000"/>
            <a:gd name="adj4" fmla="val 100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4301" tIns="165100" rIns="124301" bIns="165100" numCol="1" spcCol="1270" anchor="t" anchorCtr="0">
          <a:noAutofit/>
        </a:bodyPr>
        <a:lstStyle/>
        <a:p>
          <a:pPr marL="0" lvl="0" indent="0" algn="l" defTabSz="488950">
            <a:lnSpc>
              <a:spcPct val="90000"/>
            </a:lnSpc>
            <a:spcBef>
              <a:spcPct val="0"/>
            </a:spcBef>
            <a:spcAft>
              <a:spcPct val="35000"/>
            </a:spcAft>
            <a:buNone/>
          </a:pPr>
          <a:r>
            <a:rPr lang="nl-NL" sz="1100" kern="1200"/>
            <a:t>Bijlagen</a:t>
          </a:r>
          <a:endParaRPr lang="en-US" sz="1100" kern="1200"/>
        </a:p>
      </dsp:txBody>
      <dsp:txXfrm>
        <a:off x="8759576" y="1928242"/>
        <a:ext cx="1575799" cy="1650440"/>
      </dsp:txXfrm>
    </dsp:sp>
  </dsp:spTree>
</dsp:drawing>
</file>

<file path=ppt/diagrams/layout1.xml><?xml version="1.0" encoding="utf-8"?>
<dgm:layoutDef xmlns:dgm="http://schemas.openxmlformats.org/drawingml/2006/diagram" xmlns:a="http://schemas.openxmlformats.org/drawingml/2006/main" uniqueId="urn:microsoft.com/office/officeart/2016/7/layout/LinearArrowProcessNumbered">
  <dgm:title val="Linear Arrow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shape called UpArrowCallout. Also the nodes are connected by an arrow like shape emphasizing the process natur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3"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L"/>
      <dgm:param type="nodeVertAlign" val="t"/>
    </dgm:alg>
    <dgm:shape xmlns:r="http://schemas.openxmlformats.org/officeDocument/2006/relationships" r:blip="">
      <dgm:adjLst/>
    </dgm:shape>
    <dgm:presOf/>
    <dgm:constrLst>
      <dgm:constr type="w" for="ch" forName="compositeNode" refType="w"/>
      <dgm:constr type="h" for="ch" forName="compositeNode" op="equ"/>
      <dgm:constr type="w" for="ch" forName="sibTransComposite" refType="w" refFor="ch" refForName="compositeNode" fact="0"/>
      <dgm:constr type="w" for="des" forName="parTx"/>
      <dgm:constr type="h" for="des" forName="parTx" op="equ"/>
      <dgm:constr type="h" for="des" forName="parSh" op="equ"/>
      <dgm:constr type="w" for="des" forName="nodeText"/>
      <dgm:constr type="h" for="des" forName="nodeText" op="equ"/>
      <dgm:constr type="w" for="des" forName="parSh"/>
      <dgm:constr type="w" for="des" forName="parSh" op="equ"/>
      <dgm:constr type="primFontSz" for="des" forName="parTx" val="26"/>
      <dgm:constr type="primFontSz" for="des" forName="parTx" op="equ"/>
      <dgm:constr type="primFontSz" for="des" forName="parSh" op="equ"/>
      <dgm:constr type="primFontSz" for="des" forName="nodeText" op="equ"/>
      <dgm:constr type="secFontSz" for="des" forName="nodeText" op="equ"/>
      <dgm:constr type="primFontSz" for="des" forName="sibTransNodeCircle" op="equ"/>
      <dgm:constr type="h" for="des" forName="sibTransNodeCircle" op="equ"/>
      <dgm:constr type="w" for="des" forName="sibTransNodeCircle" op="equ"/>
      <dgm:constr type="h" for="des" forName="parTx" refType="primFontSz" refFor="des" refForName="parTx" fact="1.5"/>
      <dgm:constr type="h" for="ch" forName="compositeNode" refType="h"/>
      <dgm:constr type="h" for="des" forName="parSh" refType="w"/>
      <dgm:constr type="h" for="des" forName="nodeText" refType="primFontSz" refFor="des" refForName="parTx" fact="2.1"/>
      <dgm:constr type="h" for="des" forName="parSh" refType="h" refFor="des" refForName="parTx" op="lte" fact="1.2"/>
      <dgm:constr type="h" for="des" forName="parSh" refType="h" refFor="des" refForName="parTx" op="gte" fact="1.2"/>
    </dgm:constrLst>
    <dgm:ruleLst>
      <dgm:rule type="primFontSz" for="des" forName="parSh" val="5" fact="NaN" max="NaN"/>
    </dgm:ruleLst>
    <dgm:forEach name="Name3" axis="ch" ptType="node">
      <dgm:layoutNode name="compositeNode">
        <dgm:alg type="composite"/>
        <dgm:shape xmlns:r="http://schemas.openxmlformats.org/officeDocument/2006/relationships" r:blip="">
          <dgm:adjLst/>
        </dgm:shape>
        <dgm:presOf/>
        <dgm:choose name="Name004">
          <dgm:if name="Name5" axis="self" ptType="node" func="cnt" op="equ" val="0">
            <dgm:constrLst>
              <dgm:constr type="w" for="ch" forName="parTx" refType="w"/>
              <dgm:constr type="w" for="ch" forName="parSh" refType="w" refFor="ch" refForName="parTx"/>
              <dgm:constr type="w" for="ch" forName="nodeText" refType="w" refFor="ch" refForName="parTx"/>
              <dgm:constr type="t" for="ch" forName="nodeText" refType="b" refFor="ch" refForName="parSh"/>
            </dgm:constrLst>
          </dgm:if>
          <dgm:else name="Name6">
            <dgm:constrLst>
              <dgm:constr type="w" for="ch" forName="parTx" refType="w"/>
              <dgm:constr type="w" for="ch" forName="parSh" refType="w" refFor="ch" refForName="parTx"/>
              <dgm:constr type="w" for="ch" forName="nodeText" refType="w" refFor="ch" refForName="parTx" fact="0.9"/>
              <dgm:constr type="t" for="ch" forName="nodeText" refType="b" refFor="ch" refForName="parSh"/>
            </dgm:constrLst>
          </dgm:else>
        </dgm:choose>
        <dgm:ruleLst>
          <dgm:rule type="h" val="INF" fact="NaN" max="NaN"/>
        </dgm:ruleLst>
        <dgm:layoutNode name="parTx">
          <dgm:varLst>
            <dgm:chMax val="0"/>
            <dgm:chPref val="0"/>
            <dgm:bulletEnabled val="1"/>
          </dgm:varLst>
          <dgm:alg type="tx"/>
          <dgm:shape xmlns:r="http://schemas.openxmlformats.org/officeDocument/2006/relationships" type="rect" r:blip="" zOrderOff="1" hideGeom="1">
            <dgm:adjLst/>
          </dgm:shape>
          <dgm:presOf/>
          <dgm:constrLst>
            <dgm:constr type="h" refType="w" op="lte" fact="0.4"/>
            <dgm:constr type="h"/>
          </dgm:constrLst>
          <dgm:ruleLst>
            <dgm:rule type="h" val="INF" fact="NaN" max="NaN"/>
          </dgm:ruleLst>
        </dgm:layoutNode>
        <dgm:layoutNode name="parSh">
          <dgm:alg type="composite"/>
          <dgm:shape xmlns:r="http://schemas.openxmlformats.org/officeDocument/2006/relationships" r:blip="">
            <dgm:adjLst/>
          </dgm:shape>
          <dgm:presOf axis="self" ptType="node"/>
          <dgm:choose name="casesForFirstAndLastNode">
            <dgm:if name="ifFirstNode" axis="self" ptType="node" func="pos" op="equ" val="1">
              <dgm:choose name="removeLineWhenOnlyOneNode">
                <dgm:if name="ifOnlyOneNode" axis="followSib" ptType="node" func="cnt" op="equ" val="0">
                  <dgm:constrLst>
                    <dgm:constr type="h"/>
                    <dgm:constr type="h" for="ch" forName="lineNode" val="0.002"/>
                    <dgm:constr type="w" for="ch" forName="lineNode" refType="w" fact="0"/>
                    <dgm:constr type="w" for="ch" forName="lineArrowNode" refType="w" fact="0"/>
                    <dgm:constr type="h" for="ch" forName="lineArrowNode" refType="h" fact="0"/>
                    <dgm:constr type="ctrY" for="ch" forName="lineNode" refType="ctrY" refFor="ch" refForName="sibTransNodeCircle"/>
                    <dgm:constr type="h" for="ch" forName="sibTransNodeCircle" refType="h" fact="0.9"/>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if>
                <dgm:else name="ifMoreThanOneNode">
                  <dgm:constrLst>
                    <dgm:constr type="h"/>
                    <dgm:constr type="h" for="ch" forName="lineNode" val="0.002"/>
                    <dgm:constr type="w" for="ch" forName="lineNode" refType="w" fact="0.4"/>
                    <dgm:constr type="l" for="ch" forName="lineNode" refType="w" fact="0.5"/>
                    <dgm:constr type="w" for="ch" forName="lineArrowNode" refType="w" fact="0.046"/>
                    <dgm:constr type="h" for="ch" forName="lineArrowNode" refType="h" fact="0.18"/>
                    <dgm:constr type="l" for="ch" forName="lineArrowNode" refType="w" fact="0.924"/>
                    <dgm:constr type="t" for="ch" forName="lineArrowNode" refType="h" fact="0.18"/>
                    <dgm:constr type="ctrY" for="ch" forName="lineNode" refType="ctrY" refFor="ch" refForName="sibTransNodeCircle"/>
                    <dgm:constr type="h" for="ch" forName="sibTransNodeCircle" refType="h" fact="0.9"/>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else>
              </dgm:choose>
            </dgm:if>
            <dgm:if name="ifLastNode" axis="self" ptType="node" func="revPos" op="equ" val="1">
              <dgm:constrLst>
                <dgm:constr type="h"/>
                <dgm:constr type="h" for="ch" forName="lineNode" val="0.002"/>
                <dgm:constr type="w" for="ch" forName="lineNode" refType="w" fact="0.45"/>
                <dgm:constr type="w" for="ch" forName="lineArrowNode" refType="w" fact="0"/>
                <dgm:constr type="h" for="ch" forName="lineArrowNode" refType="h" fact="0"/>
                <dgm:constr type="ctrY" for="ch" forName="lineNode" refType="ctrY" refFor="ch" refForName="sibTransNodeCircle"/>
                <dgm:constr type="h" for="ch" forName="sibTransNodeCircle" refType="h"/>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if>
            <dgm:else name="allOtherNodes">
              <dgm:constrLst>
                <dgm:constr type="h"/>
                <dgm:constr type="h" for="ch" forName="lineNode" val="0.002"/>
                <dgm:constr type="w" for="ch" forName="lineNode" refType="w" fact="0.9"/>
                <dgm:constr type="w" for="ch" forName="lineArrowNode" refType="w" fact="0.046"/>
                <dgm:constr type="h" for="ch" forName="lineArrowNode" refType="h" fact="0.18"/>
                <dgm:constr type="l" for="ch" forName="lineArrowNode" refType="w" fact="0.924"/>
                <dgm:constr type="t" for="ch" forName="lineArrowNode" refType="h" fact="0.18"/>
                <dgm:constr type="ctrY" for="ch" forName="lineNode" refType="ctrY" refFor="ch" refForName="sibTransNodeCircle"/>
                <dgm:constr type="h" for="ch" forName="sibTransNodeCircle" refType="h" fact="0.9"/>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else>
          </dgm:choose>
          <dgm:layoutNode name="lineNode" styleLbl="alignAccFollowNode1">
            <dgm:alg type="sp"/>
            <dgm:shape xmlns:r="http://schemas.openxmlformats.org/officeDocument/2006/relationships" type="rect" r:blip="">
              <dgm:adjLst/>
            </dgm:shape>
            <dgm:presOf/>
            <dgm:constrLst/>
            <dgm:ruleLst/>
          </dgm:layoutNode>
          <dgm:layoutNode name="lineArrowNode" styleLbl="alignAccFollowNode1">
            <dgm:alg type="sp"/>
            <dgm:shape xmlns:r="http://schemas.openxmlformats.org/officeDocument/2006/relationships" type="chevron" r:blip="">
              <dgm:adjLst>
                <dgm:adj idx="1" val="0.9"/>
              </dgm:adjLst>
            </dgm:shape>
            <dgm:presOf/>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param type="parTxRTLAlign" val="l"/>
              </dgm:alg>
              <dgm:shape xmlns:r="http://schemas.openxmlformats.org/officeDocument/2006/relationships" type="ellipse" r:blip="">
                <dgm:adjLst/>
              </dgm:shape>
              <dgm:constrLst>
                <dgm:constr type="w" refType="h" op="equ"/>
                <dgm:constr type="primFontSz" val="60"/>
                <dgm:constr type="tMarg" refType="w" fact="0.11"/>
                <dgm:constr type="lMarg" refType="w" fact="0.11"/>
                <dgm:constr type="rMarg" refType="w" fact="0.11"/>
                <dgm:constr type="bMarg" refType="w" fact="0.11"/>
              </dgm:constrLst>
              <dgm:ruleLst>
                <dgm:rule type="primFontSz" val="14" fact="NaN" max="NaN"/>
              </dgm:ruleLst>
            </dgm:layoutNode>
            <dgm:layoutNode name="spacerBetweenCircleAndCallout">
              <dgm:varLst/>
              <dgm:presOf/>
              <dgm:alg type="sp"/>
              <dgm:shape xmlns:r="http://schemas.openxmlformats.org/officeDocument/2006/relationships" r:blip="">
                <dgm:adjLst/>
              </dgm:shape>
              <dgm:constrLst/>
              <dgm:ruleLst/>
            </dgm:layoutNode>
          </dgm:forEach>
          <dgm:presOf/>
          <dgm:ruleLst/>
        </dgm:layoutNode>
        <dgm:layoutNode name="nodeText" styleLbl="alignAccFollowNode1">
          <dgm:varLst>
            <dgm:bulletEnabled val="1"/>
          </dgm:varLst>
          <dgm:alg type="tx">
            <dgm:param type="parTxLTRAlign" val="l"/>
            <dgm:param type="parTxRTLAlign" val="r"/>
            <dgm:param type="txAnchorVert" val="t"/>
          </dgm:alg>
          <dgm:shape xmlns:r="http://schemas.openxmlformats.org/officeDocument/2006/relationships" type="upArrowCallout" r:blip="">
            <dgm:adjLst>
              <dgm:adj idx="1" val="0.5"/>
              <dgm:adj idx="2" val="0.2"/>
              <dgm:adj idx="3" val="0.2"/>
              <dgm:adj idx="4" val="1"/>
            </dgm:adjLst>
          </dgm:shape>
          <dgm:presOf axis="desOrSelf" ptType="node"/>
          <dgm:constrLst>
            <dgm:constr type="secFontSz" val="16"/>
            <dgm:constr type="primFontSz" val="26"/>
            <dgm:constr type="h"/>
            <dgm:constr type="tMarg" val="13"/>
            <dgm:constr type="lMarg" refType="w" fact="0.2236"/>
            <dgm:constr type="rMarg" refType="w" fact="0.2236"/>
            <dgm:constr type="bMarg" val="13"/>
          </dgm:constrLst>
          <dgm:ruleLst>
            <dgm:rule type="secFontSz" val="11" fact="NaN" max="NaN"/>
            <dgm:rule type="primFontSz" val="11" fact="NaN" max="NaN"/>
            <dgm:rule type="h" val="INF" fact="NaN" max="NaN"/>
          </dgm:ruleLst>
        </dgm:layoutNode>
      </dgm:layoutNode>
      <dgm:forEach name="sibTransForEach" axis="followSib" ptType="sibTrans" cnt="1">
        <dgm:layoutNode name="sibTransComposite" styleLbl="alignAccFollowNode1">
          <dgm:alg type="sp"/>
          <dgm:shape xmlns:r="http://schemas.openxmlformats.org/officeDocument/2006/relationships" r:blip="">
            <dgm:adjLst/>
          </dgm:shape>
          <dgm:ruleLst/>
        </dgm:layoutNode>
        <dgm:ruleLst>
          <dgm:rule type="h" val="INF" fact="NaN" max="NaN"/>
        </dgm:ruleLst>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48DFF2-6366-4EC9-B193-0C6857BF26D9}" type="datetimeFigureOut">
              <a:rPr lang="nl-NL" smtClean="0"/>
              <a:t>14-5-2025</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73E5F7-A65D-42BF-8B5A-21A3943C9B6F}" type="slidenum">
              <a:rPr lang="nl-NL" smtClean="0"/>
              <a:t>‹nr.›</a:t>
            </a:fld>
            <a:endParaRPr lang="nl-NL"/>
          </a:p>
        </p:txBody>
      </p:sp>
    </p:spTree>
    <p:extLst>
      <p:ext uri="{BB962C8B-B14F-4D97-AF65-F5344CB8AC3E}">
        <p14:creationId xmlns:p14="http://schemas.microsoft.com/office/powerpoint/2010/main" val="42145685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5B35FC1-5DB9-19C6-EEE7-0586CD874F33}"/>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3821C01C-F27F-9D54-9759-E79F72FE1F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39AC53EC-7AF7-56BA-2295-2B46416690E2}"/>
              </a:ext>
            </a:extLst>
          </p:cNvPr>
          <p:cNvSpPr>
            <a:spLocks noGrp="1"/>
          </p:cNvSpPr>
          <p:nvPr>
            <p:ph type="dt" sz="half" idx="10"/>
          </p:nvPr>
        </p:nvSpPr>
        <p:spPr/>
        <p:txBody>
          <a:bodyPr/>
          <a:lstStyle/>
          <a:p>
            <a:fld id="{EA955AA1-4D65-471B-9B07-2C6CCA0F6D02}" type="datetimeFigureOut">
              <a:rPr lang="nl-NL" smtClean="0"/>
              <a:t>14-5-2025</a:t>
            </a:fld>
            <a:endParaRPr lang="nl-NL"/>
          </a:p>
        </p:txBody>
      </p:sp>
      <p:sp>
        <p:nvSpPr>
          <p:cNvPr id="5" name="Tijdelijke aanduiding voor voettekst 4">
            <a:extLst>
              <a:ext uri="{FF2B5EF4-FFF2-40B4-BE49-F238E27FC236}">
                <a16:creationId xmlns:a16="http://schemas.microsoft.com/office/drawing/2014/main" id="{F140F8F9-B9FB-86F6-ACF2-9B3BF71C5B2F}"/>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E709EA3F-885B-4CC4-B28C-5BD99015E58E}"/>
              </a:ext>
            </a:extLst>
          </p:cNvPr>
          <p:cNvSpPr>
            <a:spLocks noGrp="1"/>
          </p:cNvSpPr>
          <p:nvPr>
            <p:ph type="sldNum" sz="quarter" idx="12"/>
          </p:nvPr>
        </p:nvSpPr>
        <p:spPr/>
        <p:txBody>
          <a:bodyPr/>
          <a:lstStyle/>
          <a:p>
            <a:fld id="{EE67BEA5-4611-4AEC-A3A5-778FE2F9E909}" type="slidenum">
              <a:rPr lang="nl-NL" smtClean="0"/>
              <a:t>‹nr.›</a:t>
            </a:fld>
            <a:endParaRPr lang="nl-NL"/>
          </a:p>
        </p:txBody>
      </p:sp>
    </p:spTree>
    <p:extLst>
      <p:ext uri="{BB962C8B-B14F-4D97-AF65-F5344CB8AC3E}">
        <p14:creationId xmlns:p14="http://schemas.microsoft.com/office/powerpoint/2010/main" val="3122170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D587C3A-53D0-123E-C658-17946E7AB4D1}"/>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77DB02E7-5632-AA7F-BA77-019C54ECCA5D}"/>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F8571C1A-E296-B491-69BF-8F318B6E1682}"/>
              </a:ext>
            </a:extLst>
          </p:cNvPr>
          <p:cNvSpPr>
            <a:spLocks noGrp="1"/>
          </p:cNvSpPr>
          <p:nvPr>
            <p:ph type="dt" sz="half" idx="10"/>
          </p:nvPr>
        </p:nvSpPr>
        <p:spPr/>
        <p:txBody>
          <a:bodyPr/>
          <a:lstStyle/>
          <a:p>
            <a:fld id="{EA955AA1-4D65-471B-9B07-2C6CCA0F6D02}" type="datetimeFigureOut">
              <a:rPr lang="nl-NL" smtClean="0"/>
              <a:t>14-5-2025</a:t>
            </a:fld>
            <a:endParaRPr lang="nl-NL"/>
          </a:p>
        </p:txBody>
      </p:sp>
      <p:sp>
        <p:nvSpPr>
          <p:cNvPr id="5" name="Tijdelijke aanduiding voor voettekst 4">
            <a:extLst>
              <a:ext uri="{FF2B5EF4-FFF2-40B4-BE49-F238E27FC236}">
                <a16:creationId xmlns:a16="http://schemas.microsoft.com/office/drawing/2014/main" id="{DB2C422F-1209-992C-3B8B-60B3B25E1F4B}"/>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8534F9F0-76F8-6FAF-0BC5-38BA44A9D82C}"/>
              </a:ext>
            </a:extLst>
          </p:cNvPr>
          <p:cNvSpPr>
            <a:spLocks noGrp="1"/>
          </p:cNvSpPr>
          <p:nvPr>
            <p:ph type="sldNum" sz="quarter" idx="12"/>
          </p:nvPr>
        </p:nvSpPr>
        <p:spPr/>
        <p:txBody>
          <a:bodyPr/>
          <a:lstStyle/>
          <a:p>
            <a:fld id="{EE67BEA5-4611-4AEC-A3A5-778FE2F9E909}" type="slidenum">
              <a:rPr lang="nl-NL" smtClean="0"/>
              <a:t>‹nr.›</a:t>
            </a:fld>
            <a:endParaRPr lang="nl-NL"/>
          </a:p>
        </p:txBody>
      </p:sp>
    </p:spTree>
    <p:extLst>
      <p:ext uri="{BB962C8B-B14F-4D97-AF65-F5344CB8AC3E}">
        <p14:creationId xmlns:p14="http://schemas.microsoft.com/office/powerpoint/2010/main" val="25781085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72828611-FA2C-B426-0298-3DAD7664EBF8}"/>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44DD84D8-1715-3E49-E115-5727CB8A2270}"/>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341C875C-644C-57C5-1C97-3AD10E79770C}"/>
              </a:ext>
            </a:extLst>
          </p:cNvPr>
          <p:cNvSpPr>
            <a:spLocks noGrp="1"/>
          </p:cNvSpPr>
          <p:nvPr>
            <p:ph type="dt" sz="half" idx="10"/>
          </p:nvPr>
        </p:nvSpPr>
        <p:spPr/>
        <p:txBody>
          <a:bodyPr/>
          <a:lstStyle/>
          <a:p>
            <a:fld id="{EA955AA1-4D65-471B-9B07-2C6CCA0F6D02}" type="datetimeFigureOut">
              <a:rPr lang="nl-NL" smtClean="0"/>
              <a:t>14-5-2025</a:t>
            </a:fld>
            <a:endParaRPr lang="nl-NL"/>
          </a:p>
        </p:txBody>
      </p:sp>
      <p:sp>
        <p:nvSpPr>
          <p:cNvPr id="5" name="Tijdelijke aanduiding voor voettekst 4">
            <a:extLst>
              <a:ext uri="{FF2B5EF4-FFF2-40B4-BE49-F238E27FC236}">
                <a16:creationId xmlns:a16="http://schemas.microsoft.com/office/drawing/2014/main" id="{0455D39B-606C-6EC9-FEC2-BD183506BA7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26525EDA-6137-D8E5-2006-66EF68E558E5}"/>
              </a:ext>
            </a:extLst>
          </p:cNvPr>
          <p:cNvSpPr>
            <a:spLocks noGrp="1"/>
          </p:cNvSpPr>
          <p:nvPr>
            <p:ph type="sldNum" sz="quarter" idx="12"/>
          </p:nvPr>
        </p:nvSpPr>
        <p:spPr/>
        <p:txBody>
          <a:bodyPr/>
          <a:lstStyle/>
          <a:p>
            <a:fld id="{EE67BEA5-4611-4AEC-A3A5-778FE2F9E909}" type="slidenum">
              <a:rPr lang="nl-NL" smtClean="0"/>
              <a:t>‹nr.›</a:t>
            </a:fld>
            <a:endParaRPr lang="nl-NL"/>
          </a:p>
        </p:txBody>
      </p:sp>
    </p:spTree>
    <p:extLst>
      <p:ext uri="{BB962C8B-B14F-4D97-AF65-F5344CB8AC3E}">
        <p14:creationId xmlns:p14="http://schemas.microsoft.com/office/powerpoint/2010/main" val="2903886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54D77E0-DDEB-D80E-DF0C-BDA3D0B780DA}"/>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215FC3E5-10D6-78F0-B13F-803C4170B6FE}"/>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61AA2EC9-EE14-BC83-19B2-588D2CA950F1}"/>
              </a:ext>
            </a:extLst>
          </p:cNvPr>
          <p:cNvSpPr>
            <a:spLocks noGrp="1"/>
          </p:cNvSpPr>
          <p:nvPr>
            <p:ph type="dt" sz="half" idx="10"/>
          </p:nvPr>
        </p:nvSpPr>
        <p:spPr/>
        <p:txBody>
          <a:bodyPr/>
          <a:lstStyle/>
          <a:p>
            <a:fld id="{EA955AA1-4D65-471B-9B07-2C6CCA0F6D02}" type="datetimeFigureOut">
              <a:rPr lang="nl-NL" smtClean="0"/>
              <a:t>14-5-2025</a:t>
            </a:fld>
            <a:endParaRPr lang="nl-NL"/>
          </a:p>
        </p:txBody>
      </p:sp>
      <p:sp>
        <p:nvSpPr>
          <p:cNvPr id="5" name="Tijdelijke aanduiding voor voettekst 4">
            <a:extLst>
              <a:ext uri="{FF2B5EF4-FFF2-40B4-BE49-F238E27FC236}">
                <a16:creationId xmlns:a16="http://schemas.microsoft.com/office/drawing/2014/main" id="{0C0BD8FF-0F49-2E43-0632-3C42321CA53B}"/>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545B179E-9D77-3811-7E47-84777236D587}"/>
              </a:ext>
            </a:extLst>
          </p:cNvPr>
          <p:cNvSpPr>
            <a:spLocks noGrp="1"/>
          </p:cNvSpPr>
          <p:nvPr>
            <p:ph type="sldNum" sz="quarter" idx="12"/>
          </p:nvPr>
        </p:nvSpPr>
        <p:spPr/>
        <p:txBody>
          <a:bodyPr/>
          <a:lstStyle/>
          <a:p>
            <a:fld id="{EE67BEA5-4611-4AEC-A3A5-778FE2F9E909}" type="slidenum">
              <a:rPr lang="nl-NL" smtClean="0"/>
              <a:t>‹nr.›</a:t>
            </a:fld>
            <a:endParaRPr lang="nl-NL"/>
          </a:p>
        </p:txBody>
      </p:sp>
    </p:spTree>
    <p:extLst>
      <p:ext uri="{BB962C8B-B14F-4D97-AF65-F5344CB8AC3E}">
        <p14:creationId xmlns:p14="http://schemas.microsoft.com/office/powerpoint/2010/main" val="546354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366B285-DD1C-8812-91FE-22047DBB1A7D}"/>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D94F04C6-DE22-B0FA-3079-B4D7C31F52F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978D3975-1475-5788-92B0-C38D9D9571E3}"/>
              </a:ext>
            </a:extLst>
          </p:cNvPr>
          <p:cNvSpPr>
            <a:spLocks noGrp="1"/>
          </p:cNvSpPr>
          <p:nvPr>
            <p:ph type="dt" sz="half" idx="10"/>
          </p:nvPr>
        </p:nvSpPr>
        <p:spPr/>
        <p:txBody>
          <a:bodyPr/>
          <a:lstStyle/>
          <a:p>
            <a:fld id="{EA955AA1-4D65-471B-9B07-2C6CCA0F6D02}" type="datetimeFigureOut">
              <a:rPr lang="nl-NL" smtClean="0"/>
              <a:t>14-5-2025</a:t>
            </a:fld>
            <a:endParaRPr lang="nl-NL"/>
          </a:p>
        </p:txBody>
      </p:sp>
      <p:sp>
        <p:nvSpPr>
          <p:cNvPr id="5" name="Tijdelijke aanduiding voor voettekst 4">
            <a:extLst>
              <a:ext uri="{FF2B5EF4-FFF2-40B4-BE49-F238E27FC236}">
                <a16:creationId xmlns:a16="http://schemas.microsoft.com/office/drawing/2014/main" id="{714595F7-8D20-B209-4592-F597C148AD3A}"/>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883A710C-AD06-A594-6161-2479009526D2}"/>
              </a:ext>
            </a:extLst>
          </p:cNvPr>
          <p:cNvSpPr>
            <a:spLocks noGrp="1"/>
          </p:cNvSpPr>
          <p:nvPr>
            <p:ph type="sldNum" sz="quarter" idx="12"/>
          </p:nvPr>
        </p:nvSpPr>
        <p:spPr/>
        <p:txBody>
          <a:bodyPr/>
          <a:lstStyle/>
          <a:p>
            <a:fld id="{EE67BEA5-4611-4AEC-A3A5-778FE2F9E909}" type="slidenum">
              <a:rPr lang="nl-NL" smtClean="0"/>
              <a:t>‹nr.›</a:t>
            </a:fld>
            <a:endParaRPr lang="nl-NL"/>
          </a:p>
        </p:txBody>
      </p:sp>
    </p:spTree>
    <p:extLst>
      <p:ext uri="{BB962C8B-B14F-4D97-AF65-F5344CB8AC3E}">
        <p14:creationId xmlns:p14="http://schemas.microsoft.com/office/powerpoint/2010/main" val="37957671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9407232-A9E0-560F-09C7-CE3490E1A4FD}"/>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82ABDA7D-8310-AD3F-9B46-0A0E62989F3E}"/>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391DA6B2-EBCC-793C-FB68-F33605434259}"/>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2DF191A3-8031-A7EA-FB6D-8C5F90616D79}"/>
              </a:ext>
            </a:extLst>
          </p:cNvPr>
          <p:cNvSpPr>
            <a:spLocks noGrp="1"/>
          </p:cNvSpPr>
          <p:nvPr>
            <p:ph type="dt" sz="half" idx="10"/>
          </p:nvPr>
        </p:nvSpPr>
        <p:spPr/>
        <p:txBody>
          <a:bodyPr/>
          <a:lstStyle/>
          <a:p>
            <a:fld id="{EA955AA1-4D65-471B-9B07-2C6CCA0F6D02}" type="datetimeFigureOut">
              <a:rPr lang="nl-NL" smtClean="0"/>
              <a:t>14-5-2025</a:t>
            </a:fld>
            <a:endParaRPr lang="nl-NL"/>
          </a:p>
        </p:txBody>
      </p:sp>
      <p:sp>
        <p:nvSpPr>
          <p:cNvPr id="6" name="Tijdelijke aanduiding voor voettekst 5">
            <a:extLst>
              <a:ext uri="{FF2B5EF4-FFF2-40B4-BE49-F238E27FC236}">
                <a16:creationId xmlns:a16="http://schemas.microsoft.com/office/drawing/2014/main" id="{8411F66B-5213-E3F6-3E1C-F55687807611}"/>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F436D2EE-80CC-F725-7BB4-D0B40EA1A6C9}"/>
              </a:ext>
            </a:extLst>
          </p:cNvPr>
          <p:cNvSpPr>
            <a:spLocks noGrp="1"/>
          </p:cNvSpPr>
          <p:nvPr>
            <p:ph type="sldNum" sz="quarter" idx="12"/>
          </p:nvPr>
        </p:nvSpPr>
        <p:spPr/>
        <p:txBody>
          <a:bodyPr/>
          <a:lstStyle/>
          <a:p>
            <a:fld id="{EE67BEA5-4611-4AEC-A3A5-778FE2F9E909}" type="slidenum">
              <a:rPr lang="nl-NL" smtClean="0"/>
              <a:t>‹nr.›</a:t>
            </a:fld>
            <a:endParaRPr lang="nl-NL"/>
          </a:p>
        </p:txBody>
      </p:sp>
    </p:spTree>
    <p:extLst>
      <p:ext uri="{BB962C8B-B14F-4D97-AF65-F5344CB8AC3E}">
        <p14:creationId xmlns:p14="http://schemas.microsoft.com/office/powerpoint/2010/main" val="2453304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96112F5-0BB7-C8FE-3D97-77987B3D0B5E}"/>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6F62F564-A507-E097-BA4B-7BF2050E8A7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722AD9E9-A67A-B91E-8EE2-8379BF6A6051}"/>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5D00F197-1059-3A76-7A79-E4B0EE76E46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41F68D82-55E3-0A1D-E4F1-08B5C99D494B}"/>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18F6BD6C-6D59-3747-D8A8-02C473D4B21E}"/>
              </a:ext>
            </a:extLst>
          </p:cNvPr>
          <p:cNvSpPr>
            <a:spLocks noGrp="1"/>
          </p:cNvSpPr>
          <p:nvPr>
            <p:ph type="dt" sz="half" idx="10"/>
          </p:nvPr>
        </p:nvSpPr>
        <p:spPr/>
        <p:txBody>
          <a:bodyPr/>
          <a:lstStyle/>
          <a:p>
            <a:fld id="{EA955AA1-4D65-471B-9B07-2C6CCA0F6D02}" type="datetimeFigureOut">
              <a:rPr lang="nl-NL" smtClean="0"/>
              <a:t>14-5-2025</a:t>
            </a:fld>
            <a:endParaRPr lang="nl-NL"/>
          </a:p>
        </p:txBody>
      </p:sp>
      <p:sp>
        <p:nvSpPr>
          <p:cNvPr id="8" name="Tijdelijke aanduiding voor voettekst 7">
            <a:extLst>
              <a:ext uri="{FF2B5EF4-FFF2-40B4-BE49-F238E27FC236}">
                <a16:creationId xmlns:a16="http://schemas.microsoft.com/office/drawing/2014/main" id="{FFDC0A9D-2FE4-03A3-CFD4-8689EF017CA1}"/>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830C3794-D1EE-1646-0A19-F5F118BD358E}"/>
              </a:ext>
            </a:extLst>
          </p:cNvPr>
          <p:cNvSpPr>
            <a:spLocks noGrp="1"/>
          </p:cNvSpPr>
          <p:nvPr>
            <p:ph type="sldNum" sz="quarter" idx="12"/>
          </p:nvPr>
        </p:nvSpPr>
        <p:spPr/>
        <p:txBody>
          <a:bodyPr/>
          <a:lstStyle/>
          <a:p>
            <a:fld id="{EE67BEA5-4611-4AEC-A3A5-778FE2F9E909}" type="slidenum">
              <a:rPr lang="nl-NL" smtClean="0"/>
              <a:t>‹nr.›</a:t>
            </a:fld>
            <a:endParaRPr lang="nl-NL"/>
          </a:p>
        </p:txBody>
      </p:sp>
    </p:spTree>
    <p:extLst>
      <p:ext uri="{BB962C8B-B14F-4D97-AF65-F5344CB8AC3E}">
        <p14:creationId xmlns:p14="http://schemas.microsoft.com/office/powerpoint/2010/main" val="2761476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59B569-CE2E-5444-C8E7-C3353342BDE3}"/>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941C183F-CEDA-E14D-603B-8CA2A9852E17}"/>
              </a:ext>
            </a:extLst>
          </p:cNvPr>
          <p:cNvSpPr>
            <a:spLocks noGrp="1"/>
          </p:cNvSpPr>
          <p:nvPr>
            <p:ph type="dt" sz="half" idx="10"/>
          </p:nvPr>
        </p:nvSpPr>
        <p:spPr/>
        <p:txBody>
          <a:bodyPr/>
          <a:lstStyle/>
          <a:p>
            <a:fld id="{EA955AA1-4D65-471B-9B07-2C6CCA0F6D02}" type="datetimeFigureOut">
              <a:rPr lang="nl-NL" smtClean="0"/>
              <a:t>14-5-2025</a:t>
            </a:fld>
            <a:endParaRPr lang="nl-NL"/>
          </a:p>
        </p:txBody>
      </p:sp>
      <p:sp>
        <p:nvSpPr>
          <p:cNvPr id="4" name="Tijdelijke aanduiding voor voettekst 3">
            <a:extLst>
              <a:ext uri="{FF2B5EF4-FFF2-40B4-BE49-F238E27FC236}">
                <a16:creationId xmlns:a16="http://schemas.microsoft.com/office/drawing/2014/main" id="{AF397BB4-B18A-CC7E-92E1-86AEB87D8AF2}"/>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BEA39359-3BE7-8E39-800C-17E7B7A64B0C}"/>
              </a:ext>
            </a:extLst>
          </p:cNvPr>
          <p:cNvSpPr>
            <a:spLocks noGrp="1"/>
          </p:cNvSpPr>
          <p:nvPr>
            <p:ph type="sldNum" sz="quarter" idx="12"/>
          </p:nvPr>
        </p:nvSpPr>
        <p:spPr/>
        <p:txBody>
          <a:bodyPr/>
          <a:lstStyle/>
          <a:p>
            <a:fld id="{EE67BEA5-4611-4AEC-A3A5-778FE2F9E909}" type="slidenum">
              <a:rPr lang="nl-NL" smtClean="0"/>
              <a:t>‹nr.›</a:t>
            </a:fld>
            <a:endParaRPr lang="nl-NL"/>
          </a:p>
        </p:txBody>
      </p:sp>
    </p:spTree>
    <p:extLst>
      <p:ext uri="{BB962C8B-B14F-4D97-AF65-F5344CB8AC3E}">
        <p14:creationId xmlns:p14="http://schemas.microsoft.com/office/powerpoint/2010/main" val="12988238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B79E14C2-6B5B-5C90-237D-71228EF14102}"/>
              </a:ext>
            </a:extLst>
          </p:cNvPr>
          <p:cNvSpPr>
            <a:spLocks noGrp="1"/>
          </p:cNvSpPr>
          <p:nvPr>
            <p:ph type="dt" sz="half" idx="10"/>
          </p:nvPr>
        </p:nvSpPr>
        <p:spPr/>
        <p:txBody>
          <a:bodyPr/>
          <a:lstStyle/>
          <a:p>
            <a:fld id="{EA955AA1-4D65-471B-9B07-2C6CCA0F6D02}" type="datetimeFigureOut">
              <a:rPr lang="nl-NL" smtClean="0"/>
              <a:t>14-5-2025</a:t>
            </a:fld>
            <a:endParaRPr lang="nl-NL"/>
          </a:p>
        </p:txBody>
      </p:sp>
      <p:sp>
        <p:nvSpPr>
          <p:cNvPr id="3" name="Tijdelijke aanduiding voor voettekst 2">
            <a:extLst>
              <a:ext uri="{FF2B5EF4-FFF2-40B4-BE49-F238E27FC236}">
                <a16:creationId xmlns:a16="http://schemas.microsoft.com/office/drawing/2014/main" id="{C1D09BE5-6FE0-3498-DBF7-27D367259733}"/>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0B537156-FADA-40CC-6A6B-EA8F3E828452}"/>
              </a:ext>
            </a:extLst>
          </p:cNvPr>
          <p:cNvSpPr>
            <a:spLocks noGrp="1"/>
          </p:cNvSpPr>
          <p:nvPr>
            <p:ph type="sldNum" sz="quarter" idx="12"/>
          </p:nvPr>
        </p:nvSpPr>
        <p:spPr/>
        <p:txBody>
          <a:bodyPr/>
          <a:lstStyle/>
          <a:p>
            <a:fld id="{EE67BEA5-4611-4AEC-A3A5-778FE2F9E909}" type="slidenum">
              <a:rPr lang="nl-NL" smtClean="0"/>
              <a:t>‹nr.›</a:t>
            </a:fld>
            <a:endParaRPr lang="nl-NL"/>
          </a:p>
        </p:txBody>
      </p:sp>
    </p:spTree>
    <p:extLst>
      <p:ext uri="{BB962C8B-B14F-4D97-AF65-F5344CB8AC3E}">
        <p14:creationId xmlns:p14="http://schemas.microsoft.com/office/powerpoint/2010/main" val="859141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37DE1CF-ADE7-2FD7-13E5-4A9DE85CAECC}"/>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3E5C4712-F836-9A24-5257-A4DC68CAECF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F57FD847-5134-9874-44C3-32B5D99403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9CAC8FBE-07A9-E20D-07DC-CB419DB5F98F}"/>
              </a:ext>
            </a:extLst>
          </p:cNvPr>
          <p:cNvSpPr>
            <a:spLocks noGrp="1"/>
          </p:cNvSpPr>
          <p:nvPr>
            <p:ph type="dt" sz="half" idx="10"/>
          </p:nvPr>
        </p:nvSpPr>
        <p:spPr/>
        <p:txBody>
          <a:bodyPr/>
          <a:lstStyle/>
          <a:p>
            <a:fld id="{EA955AA1-4D65-471B-9B07-2C6CCA0F6D02}" type="datetimeFigureOut">
              <a:rPr lang="nl-NL" smtClean="0"/>
              <a:t>14-5-2025</a:t>
            </a:fld>
            <a:endParaRPr lang="nl-NL"/>
          </a:p>
        </p:txBody>
      </p:sp>
      <p:sp>
        <p:nvSpPr>
          <p:cNvPr id="6" name="Tijdelijke aanduiding voor voettekst 5">
            <a:extLst>
              <a:ext uri="{FF2B5EF4-FFF2-40B4-BE49-F238E27FC236}">
                <a16:creationId xmlns:a16="http://schemas.microsoft.com/office/drawing/2014/main" id="{02F5B6A3-D692-2CFB-19BF-37126D93A272}"/>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831FBD42-5131-8803-0297-90508D0D1FC0}"/>
              </a:ext>
            </a:extLst>
          </p:cNvPr>
          <p:cNvSpPr>
            <a:spLocks noGrp="1"/>
          </p:cNvSpPr>
          <p:nvPr>
            <p:ph type="sldNum" sz="quarter" idx="12"/>
          </p:nvPr>
        </p:nvSpPr>
        <p:spPr/>
        <p:txBody>
          <a:bodyPr/>
          <a:lstStyle/>
          <a:p>
            <a:fld id="{EE67BEA5-4611-4AEC-A3A5-778FE2F9E909}" type="slidenum">
              <a:rPr lang="nl-NL" smtClean="0"/>
              <a:t>‹nr.›</a:t>
            </a:fld>
            <a:endParaRPr lang="nl-NL"/>
          </a:p>
        </p:txBody>
      </p:sp>
    </p:spTree>
    <p:extLst>
      <p:ext uri="{BB962C8B-B14F-4D97-AF65-F5344CB8AC3E}">
        <p14:creationId xmlns:p14="http://schemas.microsoft.com/office/powerpoint/2010/main" val="50293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45ADDF3-5FA1-BF37-8210-FD20C579A383}"/>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EF496DD3-9514-EEF9-7535-556D9948A67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8101D8CA-E451-BE27-33E3-AF3BBF903A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E221BA7D-FCEC-811A-BF05-5E04F374FCCA}"/>
              </a:ext>
            </a:extLst>
          </p:cNvPr>
          <p:cNvSpPr>
            <a:spLocks noGrp="1"/>
          </p:cNvSpPr>
          <p:nvPr>
            <p:ph type="dt" sz="half" idx="10"/>
          </p:nvPr>
        </p:nvSpPr>
        <p:spPr/>
        <p:txBody>
          <a:bodyPr/>
          <a:lstStyle/>
          <a:p>
            <a:fld id="{EA955AA1-4D65-471B-9B07-2C6CCA0F6D02}" type="datetimeFigureOut">
              <a:rPr lang="nl-NL" smtClean="0"/>
              <a:t>14-5-2025</a:t>
            </a:fld>
            <a:endParaRPr lang="nl-NL"/>
          </a:p>
        </p:txBody>
      </p:sp>
      <p:sp>
        <p:nvSpPr>
          <p:cNvPr id="6" name="Tijdelijke aanduiding voor voettekst 5">
            <a:extLst>
              <a:ext uri="{FF2B5EF4-FFF2-40B4-BE49-F238E27FC236}">
                <a16:creationId xmlns:a16="http://schemas.microsoft.com/office/drawing/2014/main" id="{A7D34826-5BC6-1432-F614-B1AA5F63A0D8}"/>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DF2C58FE-1914-5677-E7AE-3700A8B26F21}"/>
              </a:ext>
            </a:extLst>
          </p:cNvPr>
          <p:cNvSpPr>
            <a:spLocks noGrp="1"/>
          </p:cNvSpPr>
          <p:nvPr>
            <p:ph type="sldNum" sz="quarter" idx="12"/>
          </p:nvPr>
        </p:nvSpPr>
        <p:spPr/>
        <p:txBody>
          <a:bodyPr/>
          <a:lstStyle/>
          <a:p>
            <a:fld id="{EE67BEA5-4611-4AEC-A3A5-778FE2F9E909}" type="slidenum">
              <a:rPr lang="nl-NL" smtClean="0"/>
              <a:t>‹nr.›</a:t>
            </a:fld>
            <a:endParaRPr lang="nl-NL"/>
          </a:p>
        </p:txBody>
      </p:sp>
    </p:spTree>
    <p:extLst>
      <p:ext uri="{BB962C8B-B14F-4D97-AF65-F5344CB8AC3E}">
        <p14:creationId xmlns:p14="http://schemas.microsoft.com/office/powerpoint/2010/main" val="3418439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80E2C52F-F800-67C1-944D-51F7502C69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ABE413B6-7478-665D-6161-56064E7889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206FE38F-F82F-8A8D-1ECC-416B14234DC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A955AA1-4D65-471B-9B07-2C6CCA0F6D02}" type="datetimeFigureOut">
              <a:rPr lang="nl-NL" smtClean="0"/>
              <a:t>14-5-2025</a:t>
            </a:fld>
            <a:endParaRPr lang="nl-NL"/>
          </a:p>
        </p:txBody>
      </p:sp>
      <p:sp>
        <p:nvSpPr>
          <p:cNvPr id="5" name="Tijdelijke aanduiding voor voettekst 4">
            <a:extLst>
              <a:ext uri="{FF2B5EF4-FFF2-40B4-BE49-F238E27FC236}">
                <a16:creationId xmlns:a16="http://schemas.microsoft.com/office/drawing/2014/main" id="{E1AFA8CF-D604-2601-5BB2-0826B699650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nl-NL"/>
          </a:p>
        </p:txBody>
      </p:sp>
      <p:sp>
        <p:nvSpPr>
          <p:cNvPr id="6" name="Tijdelijke aanduiding voor dianummer 5">
            <a:extLst>
              <a:ext uri="{FF2B5EF4-FFF2-40B4-BE49-F238E27FC236}">
                <a16:creationId xmlns:a16="http://schemas.microsoft.com/office/drawing/2014/main" id="{A3C91712-C5C2-75C3-48C6-11483815B9A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E67BEA5-4611-4AEC-A3A5-778FE2F9E909}" type="slidenum">
              <a:rPr lang="nl-NL" smtClean="0"/>
              <a:t>‹nr.›</a:t>
            </a:fld>
            <a:endParaRPr lang="nl-NL"/>
          </a:p>
        </p:txBody>
      </p:sp>
    </p:spTree>
    <p:extLst>
      <p:ext uri="{BB962C8B-B14F-4D97-AF65-F5344CB8AC3E}">
        <p14:creationId xmlns:p14="http://schemas.microsoft.com/office/powerpoint/2010/main" val="9010574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jpe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D4D885B-3EF9-FEB5-E84E-B1D321AE6877}"/>
              </a:ext>
            </a:extLst>
          </p:cNvPr>
          <p:cNvSpPr>
            <a:spLocks noGrp="1"/>
          </p:cNvSpPr>
          <p:nvPr>
            <p:ph type="ctrTitle"/>
          </p:nvPr>
        </p:nvSpPr>
        <p:spPr>
          <a:xfrm>
            <a:off x="6590662" y="4267832"/>
            <a:ext cx="4805996" cy="1297115"/>
          </a:xfrm>
        </p:spPr>
        <p:txBody>
          <a:bodyPr anchor="t">
            <a:normAutofit/>
          </a:bodyPr>
          <a:lstStyle/>
          <a:p>
            <a:pPr algn="l"/>
            <a:r>
              <a:rPr lang="nl-NL" sz="4000">
                <a:solidFill>
                  <a:schemeClr val="tx2"/>
                </a:solidFill>
              </a:rPr>
              <a:t>Sociale Media Analyse </a:t>
            </a:r>
            <a:br>
              <a:rPr lang="nl-NL" sz="4000">
                <a:solidFill>
                  <a:schemeClr val="tx2"/>
                </a:solidFill>
              </a:rPr>
            </a:br>
            <a:r>
              <a:rPr lang="nl-NL" sz="4000" b="1">
                <a:solidFill>
                  <a:schemeClr val="tx2"/>
                </a:solidFill>
              </a:rPr>
              <a:t>Beroepsproduct </a:t>
            </a:r>
          </a:p>
        </p:txBody>
      </p:sp>
      <p:pic>
        <p:nvPicPr>
          <p:cNvPr id="2050" name="Picture 2" descr="PassaSports logo animation by Greg Romano on Dribbble">
            <a:extLst>
              <a:ext uri="{FF2B5EF4-FFF2-40B4-BE49-F238E27FC236}">
                <a16:creationId xmlns:a16="http://schemas.microsoft.com/office/drawing/2014/main" id="{ACB99B80-DFEF-EBA1-B94A-2DBD20AAAB39}"/>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40470" y="2335039"/>
            <a:ext cx="4141760" cy="3102322"/>
          </a:xfrm>
          <a:custGeom>
            <a:avLst/>
            <a:gdLst/>
            <a:ahLst/>
            <a:cxnLst/>
            <a:rect l="l" t="t" r="r" b="b"/>
            <a:pathLst>
              <a:path w="4141760" h="4377846">
                <a:moveTo>
                  <a:pt x="0" y="0"/>
                </a:moveTo>
                <a:lnTo>
                  <a:pt x="4141760" y="0"/>
                </a:lnTo>
                <a:lnTo>
                  <a:pt x="4141760" y="4377846"/>
                </a:lnTo>
                <a:lnTo>
                  <a:pt x="0" y="4377846"/>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012746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20D1549-837C-4025-8AE0-20DEA30B5EFD}"/>
            </a:ext>
          </a:extLst>
        </p:cNvPr>
        <p:cNvGrpSpPr/>
        <p:nvPr/>
      </p:nvGrpSpPr>
      <p:grpSpPr>
        <a:xfrm>
          <a:off x="0" y="0"/>
          <a:ext cx="0" cy="0"/>
          <a:chOff x="0" y="0"/>
          <a:chExt cx="0" cy="0"/>
        </a:xfrm>
      </p:grpSpPr>
      <p:sp useBgFill="1">
        <p:nvSpPr>
          <p:cNvPr id="19463" name="Rectangle 19462">
            <a:extLst>
              <a:ext uri="{FF2B5EF4-FFF2-40B4-BE49-F238E27FC236}">
                <a16:creationId xmlns:a16="http://schemas.microsoft.com/office/drawing/2014/main" id="{6B92FAF7-0AD3-4B47-9111-D0E9CD79E2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9465" name="Group 19464">
            <a:extLst>
              <a:ext uri="{FF2B5EF4-FFF2-40B4-BE49-F238E27FC236}">
                <a16:creationId xmlns:a16="http://schemas.microsoft.com/office/drawing/2014/main" id="{D6A77139-BADB-4B2C-BD41-B67A4D37D75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855526" y="2227167"/>
            <a:ext cx="4336168" cy="4630834"/>
            <a:chOff x="7855526" y="2145638"/>
            <a:chExt cx="4336168" cy="4630834"/>
          </a:xfr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p:grpSpPr>
        <p:sp useBgFill="1">
          <p:nvSpPr>
            <p:cNvPr id="19466" name="Freeform: Shape 19465">
              <a:extLst>
                <a:ext uri="{FF2B5EF4-FFF2-40B4-BE49-F238E27FC236}">
                  <a16:creationId xmlns:a16="http://schemas.microsoft.com/office/drawing/2014/main" id="{DAC7B25D-E1A6-459A-B45A-1912B0CD95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75903" y="2463723"/>
              <a:ext cx="4315791" cy="4312749"/>
            </a:xfrm>
            <a:custGeom>
              <a:avLst/>
              <a:gdLst>
                <a:gd name="connsiteX0" fmla="*/ 2987009 w 4315791"/>
                <a:gd name="connsiteY0" fmla="*/ 0 h 4312749"/>
                <a:gd name="connsiteX1" fmla="*/ 4136908 w 4315791"/>
                <a:gd name="connsiteY1" fmla="*/ 333995 h 4312749"/>
                <a:gd name="connsiteX2" fmla="*/ 4315791 w 4315791"/>
                <a:gd name="connsiteY2" fmla="*/ 445229 h 4312749"/>
                <a:gd name="connsiteX3" fmla="*/ 4315791 w 4315791"/>
                <a:gd name="connsiteY3" fmla="*/ 1208150 h 4312749"/>
                <a:gd name="connsiteX4" fmla="*/ 4145996 w 4315791"/>
                <a:gd name="connsiteY4" fmla="*/ 1085198 h 4312749"/>
                <a:gd name="connsiteX5" fmla="*/ 3631470 w 4315791"/>
                <a:gd name="connsiteY5" fmla="*/ 767158 h 4312749"/>
                <a:gd name="connsiteX6" fmla="*/ 2987009 w 4315791"/>
                <a:gd name="connsiteY6" fmla="*/ 611504 h 4312749"/>
                <a:gd name="connsiteX7" fmla="*/ 1985110 w 4315791"/>
                <a:gd name="connsiteY7" fmla="*/ 855943 h 4312749"/>
                <a:gd name="connsiteX8" fmla="*/ 1223061 w 4315791"/>
                <a:gd name="connsiteY8" fmla="*/ 1585590 h 4312749"/>
                <a:gd name="connsiteX9" fmla="*/ 1023311 w 4315791"/>
                <a:gd name="connsiteY9" fmla="*/ 1849089 h 4312749"/>
                <a:gd name="connsiteX10" fmla="*/ 652067 w 4315791"/>
                <a:gd name="connsiteY10" fmla="*/ 2610233 h 4312749"/>
                <a:gd name="connsiteX11" fmla="*/ 876921 w 4315791"/>
                <a:gd name="connsiteY11" fmla="*/ 3447930 h 4312749"/>
                <a:gd name="connsiteX12" fmla="*/ 1504428 w 4315791"/>
                <a:gd name="connsiteY12" fmla="*/ 4177169 h 4312749"/>
                <a:gd name="connsiteX13" fmla="*/ 1689053 w 4315791"/>
                <a:gd name="connsiteY13" fmla="*/ 4312749 h 4312749"/>
                <a:gd name="connsiteX14" fmla="*/ 729636 w 4315791"/>
                <a:gd name="connsiteY14" fmla="*/ 4312749 h 4312749"/>
                <a:gd name="connsiteX15" fmla="*/ 638463 w 4315791"/>
                <a:gd name="connsiteY15" fmla="*/ 4216521 h 4312749"/>
                <a:gd name="connsiteX16" fmla="*/ 0 w 4315791"/>
                <a:gd name="connsiteY16" fmla="*/ 2610335 h 4312749"/>
                <a:gd name="connsiteX17" fmla="*/ 683474 w 4315791"/>
                <a:gd name="connsiteY17" fmla="*/ 1242376 h 4312749"/>
                <a:gd name="connsiteX18" fmla="*/ 2987009 w 4315791"/>
                <a:gd name="connsiteY18" fmla="*/ 0 h 4312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4315791" h="4312749">
                  <a:moveTo>
                    <a:pt x="2987009" y="0"/>
                  </a:moveTo>
                  <a:cubicBezTo>
                    <a:pt x="3434423" y="0"/>
                    <a:pt x="3798884" y="137413"/>
                    <a:pt x="4136908" y="333995"/>
                  </a:cubicBezTo>
                  <a:lnTo>
                    <a:pt x="4315791" y="445229"/>
                  </a:lnTo>
                  <a:lnTo>
                    <a:pt x="4315791" y="1208150"/>
                  </a:lnTo>
                  <a:lnTo>
                    <a:pt x="4145996" y="1085198"/>
                  </a:lnTo>
                  <a:cubicBezTo>
                    <a:pt x="3968282" y="958859"/>
                    <a:pt x="3800518" y="848961"/>
                    <a:pt x="3631470" y="767158"/>
                  </a:cubicBezTo>
                  <a:cubicBezTo>
                    <a:pt x="3411941" y="660943"/>
                    <a:pt x="3207191" y="611504"/>
                    <a:pt x="2987009" y="611504"/>
                  </a:cubicBezTo>
                  <a:cubicBezTo>
                    <a:pt x="2599030" y="611504"/>
                    <a:pt x="2271258" y="691421"/>
                    <a:pt x="1985110" y="855943"/>
                  </a:cubicBezTo>
                  <a:cubicBezTo>
                    <a:pt x="1715153" y="1011087"/>
                    <a:pt x="1465955" y="1249819"/>
                    <a:pt x="1223061" y="1585590"/>
                  </a:cubicBezTo>
                  <a:cubicBezTo>
                    <a:pt x="1154375" y="1680490"/>
                    <a:pt x="1087756" y="1766217"/>
                    <a:pt x="1023311" y="1849089"/>
                  </a:cubicBezTo>
                  <a:cubicBezTo>
                    <a:pt x="765853" y="2180172"/>
                    <a:pt x="652067" y="2338069"/>
                    <a:pt x="652067" y="2610233"/>
                  </a:cubicBezTo>
                  <a:cubicBezTo>
                    <a:pt x="652067" y="2895038"/>
                    <a:pt x="727707" y="3176887"/>
                    <a:pt x="876921" y="3447930"/>
                  </a:cubicBezTo>
                  <a:cubicBezTo>
                    <a:pt x="1022224" y="3711838"/>
                    <a:pt x="1239145" y="3964023"/>
                    <a:pt x="1504428" y="4177169"/>
                  </a:cubicBezTo>
                  <a:lnTo>
                    <a:pt x="1689053" y="4312749"/>
                  </a:lnTo>
                  <a:lnTo>
                    <a:pt x="729636" y="4312749"/>
                  </a:lnTo>
                  <a:lnTo>
                    <a:pt x="638463" y="4216521"/>
                  </a:lnTo>
                  <a:cubicBezTo>
                    <a:pt x="243716" y="3758034"/>
                    <a:pt x="0" y="3205314"/>
                    <a:pt x="0" y="2610335"/>
                  </a:cubicBezTo>
                  <a:cubicBezTo>
                    <a:pt x="0" y="2015344"/>
                    <a:pt x="351790" y="1700877"/>
                    <a:pt x="683474" y="1242376"/>
                  </a:cubicBezTo>
                  <a:cubicBezTo>
                    <a:pt x="1236211" y="478174"/>
                    <a:pt x="1925445" y="0"/>
                    <a:pt x="2987009"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9467" name="Freeform: Shape 19466">
              <a:extLst>
                <a:ext uri="{FF2B5EF4-FFF2-40B4-BE49-F238E27FC236}">
                  <a16:creationId xmlns:a16="http://schemas.microsoft.com/office/drawing/2014/main" id="{920A7C7E-00F6-490C-A8E7-5167EA6A4B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75903" y="2463723"/>
              <a:ext cx="4315791" cy="4312749"/>
            </a:xfrm>
            <a:custGeom>
              <a:avLst/>
              <a:gdLst>
                <a:gd name="connsiteX0" fmla="*/ 2987009 w 4315791"/>
                <a:gd name="connsiteY0" fmla="*/ 0 h 4312749"/>
                <a:gd name="connsiteX1" fmla="*/ 4136908 w 4315791"/>
                <a:gd name="connsiteY1" fmla="*/ 333995 h 4312749"/>
                <a:gd name="connsiteX2" fmla="*/ 4315791 w 4315791"/>
                <a:gd name="connsiteY2" fmla="*/ 445229 h 4312749"/>
                <a:gd name="connsiteX3" fmla="*/ 4315791 w 4315791"/>
                <a:gd name="connsiteY3" fmla="*/ 1079495 h 4312749"/>
                <a:gd name="connsiteX4" fmla="*/ 4206793 w 4315791"/>
                <a:gd name="connsiteY4" fmla="*/ 1000737 h 4312749"/>
                <a:gd name="connsiteX5" fmla="*/ 2987119 w 4315791"/>
                <a:gd name="connsiteY5" fmla="*/ 509571 h 4312749"/>
                <a:gd name="connsiteX6" fmla="*/ 1133184 w 4315791"/>
                <a:gd name="connsiteY6" fmla="*/ 1528405 h 4312749"/>
                <a:gd name="connsiteX7" fmla="*/ 935607 w 4315791"/>
                <a:gd name="connsiteY7" fmla="*/ 1789050 h 4312749"/>
                <a:gd name="connsiteX8" fmla="*/ 543498 w 4315791"/>
                <a:gd name="connsiteY8" fmla="*/ 2610233 h 4312749"/>
                <a:gd name="connsiteX9" fmla="*/ 780416 w 4315791"/>
                <a:gd name="connsiteY9" fmla="*/ 3494616 h 4312749"/>
                <a:gd name="connsiteX10" fmla="*/ 1433786 w 4315791"/>
                <a:gd name="connsiteY10" fmla="*/ 4254537 h 4312749"/>
                <a:gd name="connsiteX11" fmla="*/ 1513041 w 4315791"/>
                <a:gd name="connsiteY11" fmla="*/ 4312749 h 4312749"/>
                <a:gd name="connsiteX12" fmla="*/ 729636 w 4315791"/>
                <a:gd name="connsiteY12" fmla="*/ 4312749 h 4312749"/>
                <a:gd name="connsiteX13" fmla="*/ 638463 w 4315791"/>
                <a:gd name="connsiteY13" fmla="*/ 4216521 h 4312749"/>
                <a:gd name="connsiteX14" fmla="*/ 0 w 4315791"/>
                <a:gd name="connsiteY14" fmla="*/ 2610335 h 4312749"/>
                <a:gd name="connsiteX15" fmla="*/ 683474 w 4315791"/>
                <a:gd name="connsiteY15" fmla="*/ 1242376 h 4312749"/>
                <a:gd name="connsiteX16" fmla="*/ 2987009 w 4315791"/>
                <a:gd name="connsiteY16" fmla="*/ 0 h 4312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315791" h="4312749">
                  <a:moveTo>
                    <a:pt x="2987009" y="0"/>
                  </a:moveTo>
                  <a:cubicBezTo>
                    <a:pt x="3434423" y="0"/>
                    <a:pt x="3798884" y="137413"/>
                    <a:pt x="4136908" y="333995"/>
                  </a:cubicBezTo>
                  <a:lnTo>
                    <a:pt x="4315791" y="445229"/>
                  </a:lnTo>
                  <a:lnTo>
                    <a:pt x="4315791" y="1079495"/>
                  </a:lnTo>
                  <a:lnTo>
                    <a:pt x="4206793" y="1000737"/>
                  </a:lnTo>
                  <a:cubicBezTo>
                    <a:pt x="3781561" y="699607"/>
                    <a:pt x="3436718" y="509571"/>
                    <a:pt x="2987119" y="509571"/>
                  </a:cubicBezTo>
                  <a:cubicBezTo>
                    <a:pt x="2204204" y="509571"/>
                    <a:pt x="1649730" y="814251"/>
                    <a:pt x="1133184" y="1528405"/>
                  </a:cubicBezTo>
                  <a:cubicBezTo>
                    <a:pt x="1065585" y="1621878"/>
                    <a:pt x="999510" y="1706892"/>
                    <a:pt x="935607" y="1789050"/>
                  </a:cubicBezTo>
                  <a:cubicBezTo>
                    <a:pt x="670760" y="2129716"/>
                    <a:pt x="543498" y="2306877"/>
                    <a:pt x="543498" y="2610233"/>
                  </a:cubicBezTo>
                  <a:cubicBezTo>
                    <a:pt x="543498" y="2911449"/>
                    <a:pt x="623267" y="3208997"/>
                    <a:pt x="780416" y="3494616"/>
                  </a:cubicBezTo>
                  <a:cubicBezTo>
                    <a:pt x="934194" y="3774018"/>
                    <a:pt x="1154050" y="4029772"/>
                    <a:pt x="1433786" y="4254537"/>
                  </a:cubicBezTo>
                  <a:lnTo>
                    <a:pt x="1513041" y="4312749"/>
                  </a:lnTo>
                  <a:lnTo>
                    <a:pt x="729636" y="4312749"/>
                  </a:lnTo>
                  <a:lnTo>
                    <a:pt x="638463" y="4216521"/>
                  </a:lnTo>
                  <a:cubicBezTo>
                    <a:pt x="243716" y="3758034"/>
                    <a:pt x="0" y="3205314"/>
                    <a:pt x="0" y="2610335"/>
                  </a:cubicBezTo>
                  <a:cubicBezTo>
                    <a:pt x="0" y="2015344"/>
                    <a:pt x="351790" y="1700877"/>
                    <a:pt x="683474" y="1242376"/>
                  </a:cubicBezTo>
                  <a:cubicBezTo>
                    <a:pt x="1236211" y="478174"/>
                    <a:pt x="1925445" y="0"/>
                    <a:pt x="2987009"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9468" name="Freeform: Shape 19467">
              <a:extLst>
                <a:ext uri="{FF2B5EF4-FFF2-40B4-BE49-F238E27FC236}">
                  <a16:creationId xmlns:a16="http://schemas.microsoft.com/office/drawing/2014/main" id="{2E166FC5-8F23-41C3-879A-BFF8D5B705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77037" y="2411531"/>
              <a:ext cx="4314657" cy="4364939"/>
            </a:xfrm>
            <a:custGeom>
              <a:avLst/>
              <a:gdLst>
                <a:gd name="connsiteX0" fmla="*/ 3028307 w 4314657"/>
                <a:gd name="connsiteY0" fmla="*/ 21 h 4364939"/>
                <a:gd name="connsiteX1" fmla="*/ 3066670 w 4314657"/>
                <a:gd name="connsiteY1" fmla="*/ 836 h 4364939"/>
                <a:gd name="connsiteX2" fmla="*/ 3220125 w 4314657"/>
                <a:gd name="connsiteY2" fmla="*/ 9909 h 4364939"/>
                <a:gd name="connsiteX3" fmla="*/ 3816113 w 4314657"/>
                <a:gd name="connsiteY3" fmla="*/ 150272 h 4364939"/>
                <a:gd name="connsiteX4" fmla="*/ 4089981 w 4314657"/>
                <a:gd name="connsiteY4" fmla="*/ 272287 h 4364939"/>
                <a:gd name="connsiteX5" fmla="*/ 4314657 w 4314657"/>
                <a:gd name="connsiteY5" fmla="*/ 398926 h 4364939"/>
                <a:gd name="connsiteX6" fmla="*/ 4314657 w 4314657"/>
                <a:gd name="connsiteY6" fmla="*/ 911199 h 4364939"/>
                <a:gd name="connsiteX7" fmla="*/ 4310597 w 4314657"/>
                <a:gd name="connsiteY7" fmla="*/ 908154 h 4364939"/>
                <a:gd name="connsiteX8" fmla="*/ 4203223 w 4314657"/>
                <a:gd name="connsiteY8" fmla="*/ 829562 h 4364939"/>
                <a:gd name="connsiteX9" fmla="*/ 4095850 w 4314657"/>
                <a:gd name="connsiteY9" fmla="*/ 753520 h 4364939"/>
                <a:gd name="connsiteX10" fmla="*/ 3652987 w 4314657"/>
                <a:gd name="connsiteY10" fmla="*/ 494811 h 4364939"/>
                <a:gd name="connsiteX11" fmla="*/ 3173610 w 4314657"/>
                <a:gd name="connsiteY11" fmla="*/ 347209 h 4364939"/>
                <a:gd name="connsiteX12" fmla="*/ 3047760 w 4314657"/>
                <a:gd name="connsiteY12" fmla="*/ 332632 h 4364939"/>
                <a:gd name="connsiteX13" fmla="*/ 3016027 w 4314657"/>
                <a:gd name="connsiteY13" fmla="*/ 330186 h 4364939"/>
                <a:gd name="connsiteX14" fmla="*/ 2984184 w 4314657"/>
                <a:gd name="connsiteY14" fmla="*/ 328658 h 4364939"/>
                <a:gd name="connsiteX15" fmla="*/ 2952233 w 4314657"/>
                <a:gd name="connsiteY15" fmla="*/ 327332 h 4364939"/>
                <a:gd name="connsiteX16" fmla="*/ 2919085 w 4314657"/>
                <a:gd name="connsiteY16" fmla="*/ 327026 h 4364939"/>
                <a:gd name="connsiteX17" fmla="*/ 2852901 w 4314657"/>
                <a:gd name="connsiteY17" fmla="*/ 326720 h 4364939"/>
                <a:gd name="connsiteX18" fmla="*/ 2786826 w 4314657"/>
                <a:gd name="connsiteY18" fmla="*/ 328148 h 4364939"/>
                <a:gd name="connsiteX19" fmla="*/ 2720965 w 4314657"/>
                <a:gd name="connsiteY19" fmla="*/ 331409 h 4364939"/>
                <a:gd name="connsiteX20" fmla="*/ 2655325 w 4314657"/>
                <a:gd name="connsiteY20" fmla="*/ 336098 h 4364939"/>
                <a:gd name="connsiteX21" fmla="*/ 2524803 w 4314657"/>
                <a:gd name="connsiteY21" fmla="*/ 350573 h 4364939"/>
                <a:gd name="connsiteX22" fmla="*/ 2460139 w 4314657"/>
                <a:gd name="connsiteY22" fmla="*/ 360664 h 4364939"/>
                <a:gd name="connsiteX23" fmla="*/ 2396019 w 4314657"/>
                <a:gd name="connsiteY23" fmla="*/ 372693 h 4364939"/>
                <a:gd name="connsiteX24" fmla="*/ 2145843 w 4314657"/>
                <a:gd name="connsiteY24" fmla="*/ 440989 h 4364939"/>
                <a:gd name="connsiteX25" fmla="*/ 1698635 w 4314657"/>
                <a:gd name="connsiteY25" fmla="*/ 682676 h 4364939"/>
                <a:gd name="connsiteX26" fmla="*/ 1498450 w 4314657"/>
                <a:gd name="connsiteY26" fmla="*/ 835474 h 4364939"/>
                <a:gd name="connsiteX27" fmla="*/ 1307285 w 4314657"/>
                <a:gd name="connsiteY27" fmla="*/ 1001220 h 4364939"/>
                <a:gd name="connsiteX28" fmla="*/ 947780 w 4314657"/>
                <a:gd name="connsiteY28" fmla="*/ 1369612 h 4364939"/>
                <a:gd name="connsiteX29" fmla="*/ 905939 w 4314657"/>
                <a:gd name="connsiteY29" fmla="*/ 1419458 h 4364939"/>
                <a:gd name="connsiteX30" fmla="*/ 863228 w 4314657"/>
                <a:gd name="connsiteY30" fmla="*/ 1471545 h 4364939"/>
                <a:gd name="connsiteX31" fmla="*/ 774330 w 4314657"/>
                <a:gd name="connsiteY31" fmla="*/ 1577659 h 4364939"/>
                <a:gd name="connsiteX32" fmla="*/ 595554 w 4314657"/>
                <a:gd name="connsiteY32" fmla="*/ 1780916 h 4364939"/>
                <a:gd name="connsiteX33" fmla="*/ 430365 w 4314657"/>
                <a:gd name="connsiteY33" fmla="*/ 1982644 h 4364939"/>
                <a:gd name="connsiteX34" fmla="*/ 358855 w 4314657"/>
                <a:gd name="connsiteY34" fmla="*/ 2087025 h 4364939"/>
                <a:gd name="connsiteX35" fmla="*/ 296583 w 4314657"/>
                <a:gd name="connsiteY35" fmla="*/ 2194872 h 4364939"/>
                <a:gd name="connsiteX36" fmla="*/ 207358 w 4314657"/>
                <a:gd name="connsiteY36" fmla="*/ 2423918 h 4364939"/>
                <a:gd name="connsiteX37" fmla="*/ 177146 w 4314657"/>
                <a:gd name="connsiteY37" fmla="*/ 2668765 h 4364939"/>
                <a:gd name="connsiteX38" fmla="*/ 248763 w 4314657"/>
                <a:gd name="connsiteY38" fmla="*/ 3168854 h 4364939"/>
                <a:gd name="connsiteX39" fmla="*/ 445688 w 4314657"/>
                <a:gd name="connsiteY39" fmla="*/ 3637956 h 4364939"/>
                <a:gd name="connsiteX40" fmla="*/ 735859 w 4314657"/>
                <a:gd name="connsiteY40" fmla="*/ 4062310 h 4364939"/>
                <a:gd name="connsiteX41" fmla="*/ 910884 w 4314657"/>
                <a:gd name="connsiteY41" fmla="*/ 4254366 h 4364939"/>
                <a:gd name="connsiteX42" fmla="*/ 1030507 w 4314657"/>
                <a:gd name="connsiteY42" fmla="*/ 4364939 h 4364939"/>
                <a:gd name="connsiteX43" fmla="*/ 676755 w 4314657"/>
                <a:gd name="connsiteY43" fmla="*/ 4364939 h 4364939"/>
                <a:gd name="connsiteX44" fmla="*/ 538105 w 4314657"/>
                <a:gd name="connsiteY44" fmla="*/ 4202315 h 4364939"/>
                <a:gd name="connsiteX45" fmla="*/ 241592 w 4314657"/>
                <a:gd name="connsiteY45" fmla="*/ 3731226 h 4364939"/>
                <a:gd name="connsiteX46" fmla="*/ 60317 w 4314657"/>
                <a:gd name="connsiteY46" fmla="*/ 3211362 h 4364939"/>
                <a:gd name="connsiteX47" fmla="*/ 0 w 4314657"/>
                <a:gd name="connsiteY47" fmla="*/ 2668765 h 4364939"/>
                <a:gd name="connsiteX48" fmla="*/ 21736 w 4314657"/>
                <a:gd name="connsiteY48" fmla="*/ 2390280 h 4364939"/>
                <a:gd name="connsiteX49" fmla="*/ 27605 w 4314657"/>
                <a:gd name="connsiteY49" fmla="*/ 2355521 h 4364939"/>
                <a:gd name="connsiteX50" fmla="*/ 34669 w 4314657"/>
                <a:gd name="connsiteY50" fmla="*/ 2320862 h 4364939"/>
                <a:gd name="connsiteX51" fmla="*/ 50753 w 4314657"/>
                <a:gd name="connsiteY51" fmla="*/ 2251750 h 4364939"/>
                <a:gd name="connsiteX52" fmla="*/ 93899 w 4314657"/>
                <a:gd name="connsiteY52" fmla="*/ 2116179 h 4364939"/>
                <a:gd name="connsiteX53" fmla="*/ 150194 w 4314657"/>
                <a:gd name="connsiteY53" fmla="*/ 1985498 h 4364939"/>
                <a:gd name="connsiteX54" fmla="*/ 216486 w 4314657"/>
                <a:gd name="connsiteY54" fmla="*/ 1860628 h 4364939"/>
                <a:gd name="connsiteX55" fmla="*/ 363527 w 4314657"/>
                <a:gd name="connsiteY55" fmla="*/ 1625058 h 4364939"/>
                <a:gd name="connsiteX56" fmla="*/ 514155 w 4314657"/>
                <a:gd name="connsiteY56" fmla="*/ 1402231 h 4364939"/>
                <a:gd name="connsiteX57" fmla="*/ 586861 w 4314657"/>
                <a:gd name="connsiteY57" fmla="*/ 1293160 h 4364939"/>
                <a:gd name="connsiteX58" fmla="*/ 623702 w 4314657"/>
                <a:gd name="connsiteY58" fmla="*/ 1236892 h 4364939"/>
                <a:gd name="connsiteX59" fmla="*/ 662283 w 4314657"/>
                <a:gd name="connsiteY59" fmla="*/ 1178892 h 4364939"/>
                <a:gd name="connsiteX60" fmla="*/ 827364 w 4314657"/>
                <a:gd name="connsiteY60" fmla="*/ 951170 h 4364939"/>
                <a:gd name="connsiteX61" fmla="*/ 1016355 w 4314657"/>
                <a:gd name="connsiteY61" fmla="*/ 736089 h 4364939"/>
                <a:gd name="connsiteX62" fmla="*/ 1482474 w 4314657"/>
                <a:gd name="connsiteY62" fmla="*/ 378707 h 4364939"/>
                <a:gd name="connsiteX63" fmla="*/ 2035644 w 4314657"/>
                <a:gd name="connsiteY63" fmla="*/ 149151 h 4364939"/>
                <a:gd name="connsiteX64" fmla="*/ 2324619 w 4314657"/>
                <a:gd name="connsiteY64" fmla="*/ 72802 h 4364939"/>
                <a:gd name="connsiteX65" fmla="*/ 2618809 w 4314657"/>
                <a:gd name="connsiteY65" fmla="*/ 24078 h 4364939"/>
                <a:gd name="connsiteX66" fmla="*/ 2914849 w 4314657"/>
                <a:gd name="connsiteY66" fmla="*/ 1957 h 4364939"/>
                <a:gd name="connsiteX67" fmla="*/ 2951907 w 4314657"/>
                <a:gd name="connsiteY67" fmla="*/ 633 h 4364939"/>
                <a:gd name="connsiteX68" fmla="*/ 2990052 w 4314657"/>
                <a:gd name="connsiteY68" fmla="*/ 224 h 4364939"/>
                <a:gd name="connsiteX69" fmla="*/ 3028307 w 4314657"/>
                <a:gd name="connsiteY69" fmla="*/ 21 h 4364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Lst>
              <a:rect l="l" t="t" r="r" b="b"/>
              <a:pathLst>
                <a:path w="4314657" h="4364939">
                  <a:moveTo>
                    <a:pt x="3028307" y="21"/>
                  </a:moveTo>
                  <a:lnTo>
                    <a:pt x="3066670" y="836"/>
                  </a:lnTo>
                  <a:cubicBezTo>
                    <a:pt x="3117749" y="1856"/>
                    <a:pt x="3168937" y="5320"/>
                    <a:pt x="3220125" y="9909"/>
                  </a:cubicBezTo>
                  <a:cubicBezTo>
                    <a:pt x="3424763" y="29073"/>
                    <a:pt x="3627448" y="77898"/>
                    <a:pt x="3816113" y="150272"/>
                  </a:cubicBezTo>
                  <a:cubicBezTo>
                    <a:pt x="3910880" y="185950"/>
                    <a:pt x="4001951" y="227538"/>
                    <a:pt x="4089981" y="272287"/>
                  </a:cubicBezTo>
                  <a:lnTo>
                    <a:pt x="4314657" y="398926"/>
                  </a:lnTo>
                  <a:lnTo>
                    <a:pt x="4314657" y="911199"/>
                  </a:lnTo>
                  <a:lnTo>
                    <a:pt x="4310597" y="908154"/>
                  </a:lnTo>
                  <a:cubicBezTo>
                    <a:pt x="4274842" y="881549"/>
                    <a:pt x="4239087" y="855352"/>
                    <a:pt x="4203223" y="829562"/>
                  </a:cubicBezTo>
                  <a:cubicBezTo>
                    <a:pt x="4167576" y="803773"/>
                    <a:pt x="4131821" y="778086"/>
                    <a:pt x="4095850" y="753520"/>
                  </a:cubicBezTo>
                  <a:cubicBezTo>
                    <a:pt x="3951852" y="654949"/>
                    <a:pt x="3806115" y="565043"/>
                    <a:pt x="3652987" y="494811"/>
                  </a:cubicBezTo>
                  <a:cubicBezTo>
                    <a:pt x="3500404" y="423761"/>
                    <a:pt x="3340213" y="373101"/>
                    <a:pt x="3173610" y="347209"/>
                  </a:cubicBezTo>
                  <a:cubicBezTo>
                    <a:pt x="3131987" y="341093"/>
                    <a:pt x="3090036" y="335792"/>
                    <a:pt x="3047760" y="332632"/>
                  </a:cubicBezTo>
                  <a:lnTo>
                    <a:pt x="3016027" y="330186"/>
                  </a:lnTo>
                  <a:cubicBezTo>
                    <a:pt x="3005485" y="329472"/>
                    <a:pt x="2994834" y="329168"/>
                    <a:pt x="2984184" y="328658"/>
                  </a:cubicBezTo>
                  <a:cubicBezTo>
                    <a:pt x="2973533" y="328249"/>
                    <a:pt x="2962992" y="327638"/>
                    <a:pt x="2952233" y="327332"/>
                  </a:cubicBezTo>
                  <a:lnTo>
                    <a:pt x="2919085" y="327026"/>
                  </a:lnTo>
                  <a:cubicBezTo>
                    <a:pt x="2897025" y="326925"/>
                    <a:pt x="2874854" y="326212"/>
                    <a:pt x="2852901" y="326720"/>
                  </a:cubicBezTo>
                  <a:lnTo>
                    <a:pt x="2786826" y="328148"/>
                  </a:lnTo>
                  <a:cubicBezTo>
                    <a:pt x="2764763" y="328759"/>
                    <a:pt x="2742919" y="330391"/>
                    <a:pt x="2720965" y="331409"/>
                  </a:cubicBezTo>
                  <a:cubicBezTo>
                    <a:pt x="2699013" y="332326"/>
                    <a:pt x="2677170" y="334162"/>
                    <a:pt x="2655325" y="336098"/>
                  </a:cubicBezTo>
                  <a:cubicBezTo>
                    <a:pt x="2611528" y="339463"/>
                    <a:pt x="2568165" y="345170"/>
                    <a:pt x="2524803" y="350573"/>
                  </a:cubicBezTo>
                  <a:lnTo>
                    <a:pt x="2460139" y="360664"/>
                  </a:lnTo>
                  <a:cubicBezTo>
                    <a:pt x="2438622" y="364130"/>
                    <a:pt x="2417430" y="368717"/>
                    <a:pt x="2396019" y="372693"/>
                  </a:cubicBezTo>
                  <a:cubicBezTo>
                    <a:pt x="2310709" y="389513"/>
                    <a:pt x="2226809" y="411836"/>
                    <a:pt x="2145843" y="440989"/>
                  </a:cubicBezTo>
                  <a:cubicBezTo>
                    <a:pt x="1983479" y="499295"/>
                    <a:pt x="1835678" y="585838"/>
                    <a:pt x="1698635" y="682676"/>
                  </a:cubicBezTo>
                  <a:cubicBezTo>
                    <a:pt x="1629841" y="730992"/>
                    <a:pt x="1563549" y="782367"/>
                    <a:pt x="1498450" y="835474"/>
                  </a:cubicBezTo>
                  <a:cubicBezTo>
                    <a:pt x="1433352" y="888583"/>
                    <a:pt x="1369775" y="943932"/>
                    <a:pt x="1307285" y="1001220"/>
                  </a:cubicBezTo>
                  <a:cubicBezTo>
                    <a:pt x="1182958" y="1116304"/>
                    <a:pt x="1060588" y="1237708"/>
                    <a:pt x="947780" y="1369612"/>
                  </a:cubicBezTo>
                  <a:cubicBezTo>
                    <a:pt x="933325" y="1385818"/>
                    <a:pt x="919958" y="1402841"/>
                    <a:pt x="905939" y="1419458"/>
                  </a:cubicBezTo>
                  <a:lnTo>
                    <a:pt x="863228" y="1471545"/>
                  </a:lnTo>
                  <a:cubicBezTo>
                    <a:pt x="833776" y="1507529"/>
                    <a:pt x="804215" y="1543001"/>
                    <a:pt x="774330" y="1577659"/>
                  </a:cubicBezTo>
                  <a:cubicBezTo>
                    <a:pt x="714665" y="1647178"/>
                    <a:pt x="653806" y="1714046"/>
                    <a:pt x="595554" y="1780916"/>
                  </a:cubicBezTo>
                  <a:cubicBezTo>
                    <a:pt x="537303" y="1847683"/>
                    <a:pt x="481009" y="1914144"/>
                    <a:pt x="430365" y="1982644"/>
                  </a:cubicBezTo>
                  <a:cubicBezTo>
                    <a:pt x="405369" y="2016995"/>
                    <a:pt x="381351" y="2051756"/>
                    <a:pt x="358855" y="2087025"/>
                  </a:cubicBezTo>
                  <a:cubicBezTo>
                    <a:pt x="336685" y="2122396"/>
                    <a:pt x="315601" y="2158277"/>
                    <a:pt x="296583" y="2194872"/>
                  </a:cubicBezTo>
                  <a:cubicBezTo>
                    <a:pt x="258980" y="2268161"/>
                    <a:pt x="227572" y="2344307"/>
                    <a:pt x="207358" y="2423918"/>
                  </a:cubicBezTo>
                  <a:cubicBezTo>
                    <a:pt x="186817" y="2503426"/>
                    <a:pt x="178124" y="2585790"/>
                    <a:pt x="177146" y="2668765"/>
                  </a:cubicBezTo>
                  <a:cubicBezTo>
                    <a:pt x="177037" y="2837670"/>
                    <a:pt x="201490" y="3006472"/>
                    <a:pt x="248763" y="3168854"/>
                  </a:cubicBezTo>
                  <a:cubicBezTo>
                    <a:pt x="295931" y="3331644"/>
                    <a:pt x="363962" y="3488316"/>
                    <a:pt x="445688" y="3637956"/>
                  </a:cubicBezTo>
                  <a:cubicBezTo>
                    <a:pt x="527413" y="3787697"/>
                    <a:pt x="625115" y="3929794"/>
                    <a:pt x="735859" y="4062310"/>
                  </a:cubicBezTo>
                  <a:cubicBezTo>
                    <a:pt x="791121" y="4128668"/>
                    <a:pt x="849589" y="4192733"/>
                    <a:pt x="910884" y="4254366"/>
                  </a:cubicBezTo>
                  <a:lnTo>
                    <a:pt x="1030507" y="4364939"/>
                  </a:lnTo>
                  <a:lnTo>
                    <a:pt x="676755" y="4364939"/>
                  </a:lnTo>
                  <a:lnTo>
                    <a:pt x="538105" y="4202315"/>
                  </a:lnTo>
                  <a:cubicBezTo>
                    <a:pt x="423518" y="4054791"/>
                    <a:pt x="323372" y="3897379"/>
                    <a:pt x="241592" y="3731226"/>
                  </a:cubicBezTo>
                  <a:cubicBezTo>
                    <a:pt x="160193" y="3565073"/>
                    <a:pt x="99768" y="3389950"/>
                    <a:pt x="60317" y="3211362"/>
                  </a:cubicBezTo>
                  <a:cubicBezTo>
                    <a:pt x="20759" y="3032669"/>
                    <a:pt x="435" y="2850716"/>
                    <a:pt x="0" y="2668765"/>
                  </a:cubicBezTo>
                  <a:cubicBezTo>
                    <a:pt x="0" y="2576309"/>
                    <a:pt x="6413" y="2483039"/>
                    <a:pt x="21736" y="2390280"/>
                  </a:cubicBezTo>
                  <a:lnTo>
                    <a:pt x="27605" y="2355521"/>
                  </a:lnTo>
                  <a:lnTo>
                    <a:pt x="34669" y="2320862"/>
                  </a:lnTo>
                  <a:cubicBezTo>
                    <a:pt x="39343" y="2297723"/>
                    <a:pt x="45102" y="2274686"/>
                    <a:pt x="50753" y="2251750"/>
                  </a:cubicBezTo>
                  <a:cubicBezTo>
                    <a:pt x="62708" y="2205881"/>
                    <a:pt x="77379" y="2160723"/>
                    <a:pt x="93899" y="2116179"/>
                  </a:cubicBezTo>
                  <a:cubicBezTo>
                    <a:pt x="110744" y="2071734"/>
                    <a:pt x="129762" y="2028209"/>
                    <a:pt x="150194" y="1985498"/>
                  </a:cubicBezTo>
                  <a:cubicBezTo>
                    <a:pt x="170734" y="1942890"/>
                    <a:pt x="193229" y="1901402"/>
                    <a:pt x="216486" y="1860628"/>
                  </a:cubicBezTo>
                  <a:cubicBezTo>
                    <a:pt x="263109" y="1779183"/>
                    <a:pt x="312993" y="1701000"/>
                    <a:pt x="363527" y="1625058"/>
                  </a:cubicBezTo>
                  <a:lnTo>
                    <a:pt x="514155" y="1402231"/>
                  </a:lnTo>
                  <a:cubicBezTo>
                    <a:pt x="538825" y="1365636"/>
                    <a:pt x="563277" y="1329551"/>
                    <a:pt x="586861" y="1293160"/>
                  </a:cubicBezTo>
                  <a:lnTo>
                    <a:pt x="623702" y="1236892"/>
                  </a:lnTo>
                  <a:cubicBezTo>
                    <a:pt x="636526" y="1217525"/>
                    <a:pt x="649025" y="1198055"/>
                    <a:pt x="662283" y="1178892"/>
                  </a:cubicBezTo>
                  <a:cubicBezTo>
                    <a:pt x="713905" y="1101523"/>
                    <a:pt x="769222" y="1025786"/>
                    <a:pt x="827364" y="951170"/>
                  </a:cubicBezTo>
                  <a:cubicBezTo>
                    <a:pt x="885834" y="876861"/>
                    <a:pt x="947997" y="804283"/>
                    <a:pt x="1016355" y="736089"/>
                  </a:cubicBezTo>
                  <a:cubicBezTo>
                    <a:pt x="1152311" y="599497"/>
                    <a:pt x="1308047" y="476054"/>
                    <a:pt x="1482474" y="378707"/>
                  </a:cubicBezTo>
                  <a:cubicBezTo>
                    <a:pt x="1656793" y="281156"/>
                    <a:pt x="1845132" y="207966"/>
                    <a:pt x="2035644" y="149151"/>
                  </a:cubicBezTo>
                  <a:cubicBezTo>
                    <a:pt x="2131063" y="119997"/>
                    <a:pt x="2227460" y="94412"/>
                    <a:pt x="2324619" y="72802"/>
                  </a:cubicBezTo>
                  <a:cubicBezTo>
                    <a:pt x="2421885" y="51396"/>
                    <a:pt x="2520239" y="35291"/>
                    <a:pt x="2618809" y="24078"/>
                  </a:cubicBezTo>
                  <a:cubicBezTo>
                    <a:pt x="2717272" y="12252"/>
                    <a:pt x="2816168" y="4914"/>
                    <a:pt x="2914849" y="1957"/>
                  </a:cubicBezTo>
                  <a:lnTo>
                    <a:pt x="2951907" y="633"/>
                  </a:lnTo>
                  <a:lnTo>
                    <a:pt x="2990052" y="224"/>
                  </a:lnTo>
                  <a:cubicBezTo>
                    <a:pt x="3002768" y="224"/>
                    <a:pt x="3015592" y="-81"/>
                    <a:pt x="3028307" y="2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9469" name="Freeform: Shape 19468">
              <a:extLst>
                <a:ext uri="{FF2B5EF4-FFF2-40B4-BE49-F238E27FC236}">
                  <a16:creationId xmlns:a16="http://schemas.microsoft.com/office/drawing/2014/main" id="{5C727C6A-DB0B-482E-B0E4-4F035FC023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55526" y="2145638"/>
              <a:ext cx="4336168" cy="4630833"/>
            </a:xfrm>
            <a:custGeom>
              <a:avLst/>
              <a:gdLst>
                <a:gd name="connsiteX0" fmla="*/ 3053738 w 4336168"/>
                <a:gd name="connsiteY0" fmla="*/ 111 h 4630833"/>
                <a:gd name="connsiteX1" fmla="*/ 3093948 w 4336168"/>
                <a:gd name="connsiteY1" fmla="*/ 316 h 4630833"/>
                <a:gd name="connsiteX2" fmla="*/ 3134268 w 4336168"/>
                <a:gd name="connsiteY2" fmla="*/ 1743 h 4630833"/>
                <a:gd name="connsiteX3" fmla="*/ 3295438 w 4336168"/>
                <a:gd name="connsiteY3" fmla="*/ 13058 h 4630833"/>
                <a:gd name="connsiteX4" fmla="*/ 3918813 w 4336168"/>
                <a:gd name="connsiteY4" fmla="*/ 169935 h 4630833"/>
                <a:gd name="connsiteX5" fmla="*/ 4203331 w 4336168"/>
                <a:gd name="connsiteY5" fmla="*/ 305405 h 4630833"/>
                <a:gd name="connsiteX6" fmla="*/ 4336168 w 4336168"/>
                <a:gd name="connsiteY6" fmla="*/ 386579 h 4630833"/>
                <a:gd name="connsiteX7" fmla="*/ 4336168 w 4336168"/>
                <a:gd name="connsiteY7" fmla="*/ 772673 h 4630833"/>
                <a:gd name="connsiteX8" fmla="*/ 4270820 w 4336168"/>
                <a:gd name="connsiteY8" fmla="*/ 728127 h 4630833"/>
                <a:gd name="connsiteX9" fmla="*/ 4030208 w 4336168"/>
                <a:gd name="connsiteY9" fmla="*/ 587253 h 4630833"/>
                <a:gd name="connsiteX10" fmla="*/ 3781010 w 4336168"/>
                <a:gd name="connsiteY10" fmla="*/ 471455 h 4630833"/>
                <a:gd name="connsiteX11" fmla="*/ 3254466 w 4336168"/>
                <a:gd name="connsiteY11" fmla="*/ 338024 h 4630833"/>
                <a:gd name="connsiteX12" fmla="*/ 3117966 w 4336168"/>
                <a:gd name="connsiteY12" fmla="*/ 326812 h 4630833"/>
                <a:gd name="connsiteX13" fmla="*/ 3083625 w 4336168"/>
                <a:gd name="connsiteY13" fmla="*/ 325179 h 4630833"/>
                <a:gd name="connsiteX14" fmla="*/ 3049173 w 4336168"/>
                <a:gd name="connsiteY14" fmla="*/ 324366 h 4630833"/>
                <a:gd name="connsiteX15" fmla="*/ 2978858 w 4336168"/>
                <a:gd name="connsiteY15" fmla="*/ 323855 h 4630833"/>
                <a:gd name="connsiteX16" fmla="*/ 2695862 w 4336168"/>
                <a:gd name="connsiteY16" fmla="*/ 335373 h 4630833"/>
                <a:gd name="connsiteX17" fmla="*/ 2417972 w 4336168"/>
                <a:gd name="connsiteY17" fmla="*/ 372070 h 4630833"/>
                <a:gd name="connsiteX18" fmla="*/ 2148451 w 4336168"/>
                <a:gd name="connsiteY18" fmla="*/ 437613 h 4630833"/>
                <a:gd name="connsiteX19" fmla="*/ 1889690 w 4336168"/>
                <a:gd name="connsiteY19" fmla="*/ 532515 h 4630833"/>
                <a:gd name="connsiteX20" fmla="*/ 1644512 w 4336168"/>
                <a:gd name="connsiteY20" fmla="*/ 658098 h 4630833"/>
                <a:gd name="connsiteX21" fmla="*/ 1200999 w 4336168"/>
                <a:gd name="connsiteY21" fmla="*/ 992137 h 4630833"/>
                <a:gd name="connsiteX22" fmla="*/ 1003531 w 4336168"/>
                <a:gd name="connsiteY22" fmla="*/ 1192234 h 4630833"/>
                <a:gd name="connsiteX23" fmla="*/ 910394 w 4336168"/>
                <a:gd name="connsiteY23" fmla="*/ 1298347 h 4630833"/>
                <a:gd name="connsiteX24" fmla="*/ 821278 w 4336168"/>
                <a:gd name="connsiteY24" fmla="*/ 1408233 h 4630833"/>
                <a:gd name="connsiteX25" fmla="*/ 732162 w 4336168"/>
                <a:gd name="connsiteY25" fmla="*/ 1521993 h 4630833"/>
                <a:gd name="connsiteX26" fmla="*/ 640548 w 4336168"/>
                <a:gd name="connsiteY26" fmla="*/ 1634323 h 4630833"/>
                <a:gd name="connsiteX27" fmla="*/ 457317 w 4336168"/>
                <a:gd name="connsiteY27" fmla="*/ 1855930 h 4630833"/>
                <a:gd name="connsiteX28" fmla="*/ 369288 w 4336168"/>
                <a:gd name="connsiteY28" fmla="*/ 1967955 h 4630833"/>
                <a:gd name="connsiteX29" fmla="*/ 287128 w 4336168"/>
                <a:gd name="connsiteY29" fmla="*/ 2083243 h 4630833"/>
                <a:gd name="connsiteX30" fmla="*/ 212683 w 4336168"/>
                <a:gd name="connsiteY30" fmla="*/ 2202607 h 4630833"/>
                <a:gd name="connsiteX31" fmla="*/ 179101 w 4336168"/>
                <a:gd name="connsiteY31" fmla="*/ 2264177 h 4630833"/>
                <a:gd name="connsiteX32" fmla="*/ 148890 w 4336168"/>
                <a:gd name="connsiteY32" fmla="*/ 2327172 h 4630833"/>
                <a:gd name="connsiteX33" fmla="*/ 61295 w 4336168"/>
                <a:gd name="connsiteY33" fmla="*/ 2590672 h 4630833"/>
                <a:gd name="connsiteX34" fmla="*/ 32604 w 4336168"/>
                <a:gd name="connsiteY34" fmla="*/ 2866202 h 4630833"/>
                <a:gd name="connsiteX35" fmla="*/ 100853 w 4336168"/>
                <a:gd name="connsiteY35" fmla="*/ 3418074 h 4630833"/>
                <a:gd name="connsiteX36" fmla="*/ 184971 w 4336168"/>
                <a:gd name="connsiteY36" fmla="*/ 3684428 h 4630833"/>
                <a:gd name="connsiteX37" fmla="*/ 210836 w 4336168"/>
                <a:gd name="connsiteY37" fmla="*/ 3749462 h 4630833"/>
                <a:gd name="connsiteX38" fmla="*/ 238440 w 4336168"/>
                <a:gd name="connsiteY38" fmla="*/ 3813783 h 4630833"/>
                <a:gd name="connsiteX39" fmla="*/ 252894 w 4336168"/>
                <a:gd name="connsiteY39" fmla="*/ 3845688 h 4630833"/>
                <a:gd name="connsiteX40" fmla="*/ 268109 w 4336168"/>
                <a:gd name="connsiteY40" fmla="*/ 3877287 h 4630833"/>
                <a:gd name="connsiteX41" fmla="*/ 299409 w 4336168"/>
                <a:gd name="connsiteY41" fmla="*/ 3939978 h 4630833"/>
                <a:gd name="connsiteX42" fmla="*/ 440689 w 4336168"/>
                <a:gd name="connsiteY42" fmla="*/ 4182378 h 4630833"/>
                <a:gd name="connsiteX43" fmla="*/ 606640 w 4336168"/>
                <a:gd name="connsiteY43" fmla="*/ 4409488 h 4630833"/>
                <a:gd name="connsiteX44" fmla="*/ 792425 w 4336168"/>
                <a:gd name="connsiteY44" fmla="*/ 4621205 h 4630833"/>
                <a:gd name="connsiteX45" fmla="*/ 802442 w 4336168"/>
                <a:gd name="connsiteY45" fmla="*/ 4630833 h 4630833"/>
                <a:gd name="connsiteX46" fmla="*/ 592561 w 4336168"/>
                <a:gd name="connsiteY46" fmla="*/ 4630833 h 4630833"/>
                <a:gd name="connsiteX47" fmla="*/ 489377 w 4336168"/>
                <a:gd name="connsiteY47" fmla="*/ 4483185 h 4630833"/>
                <a:gd name="connsiteX48" fmla="*/ 344944 w 4336168"/>
                <a:gd name="connsiteY48" fmla="*/ 4231611 h 4630833"/>
                <a:gd name="connsiteX49" fmla="*/ 224311 w 4336168"/>
                <a:gd name="connsiteY49" fmla="*/ 3970456 h 4630833"/>
                <a:gd name="connsiteX50" fmla="*/ 0 w 4336168"/>
                <a:gd name="connsiteY50" fmla="*/ 2866202 h 4630833"/>
                <a:gd name="connsiteX51" fmla="*/ 25105 w 4336168"/>
                <a:gd name="connsiteY51" fmla="*/ 2584351 h 4630833"/>
                <a:gd name="connsiteX52" fmla="*/ 105200 w 4336168"/>
                <a:gd name="connsiteY52" fmla="*/ 2310863 h 4630833"/>
                <a:gd name="connsiteX53" fmla="*/ 232245 w 4336168"/>
                <a:gd name="connsiteY53" fmla="*/ 2053172 h 4630833"/>
                <a:gd name="connsiteX54" fmla="*/ 307667 w 4336168"/>
                <a:gd name="connsiteY54" fmla="*/ 1930341 h 4630833"/>
                <a:gd name="connsiteX55" fmla="*/ 386893 w 4336168"/>
                <a:gd name="connsiteY55" fmla="*/ 1810161 h 4630833"/>
                <a:gd name="connsiteX56" fmla="*/ 548823 w 4336168"/>
                <a:gd name="connsiteY56" fmla="*/ 1573876 h 4630833"/>
                <a:gd name="connsiteX57" fmla="*/ 626419 w 4336168"/>
                <a:gd name="connsiteY57" fmla="*/ 1455224 h 4630833"/>
                <a:gd name="connsiteX58" fmla="*/ 701081 w 4336168"/>
                <a:gd name="connsiteY58" fmla="*/ 1334534 h 4630833"/>
                <a:gd name="connsiteX59" fmla="*/ 861162 w 4336168"/>
                <a:gd name="connsiteY59" fmla="*/ 1091320 h 4630833"/>
                <a:gd name="connsiteX60" fmla="*/ 1042329 w 4336168"/>
                <a:gd name="connsiteY60" fmla="*/ 858093 h 4630833"/>
                <a:gd name="connsiteX61" fmla="*/ 1487799 w 4336168"/>
                <a:gd name="connsiteY61" fmla="*/ 446686 h 4630833"/>
                <a:gd name="connsiteX62" fmla="*/ 1754060 w 4336168"/>
                <a:gd name="connsiteY62" fmla="*/ 283388 h 4630833"/>
                <a:gd name="connsiteX63" fmla="*/ 2044121 w 4336168"/>
                <a:gd name="connsiteY63" fmla="*/ 157906 h 4630833"/>
                <a:gd name="connsiteX64" fmla="*/ 2349287 w 4336168"/>
                <a:gd name="connsiteY64" fmla="*/ 71364 h 4630833"/>
                <a:gd name="connsiteX65" fmla="*/ 2661411 w 4336168"/>
                <a:gd name="connsiteY65" fmla="*/ 21213 h 4630833"/>
                <a:gd name="connsiteX66" fmla="*/ 2818124 w 4336168"/>
                <a:gd name="connsiteY66" fmla="*/ 7146 h 4630833"/>
                <a:gd name="connsiteX67" fmla="*/ 2974728 w 4336168"/>
                <a:gd name="connsiteY67" fmla="*/ 1029 h 4630833"/>
                <a:gd name="connsiteX68" fmla="*/ 3053738 w 4336168"/>
                <a:gd name="connsiteY68" fmla="*/ 111 h 46308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4336168" h="4630833">
                  <a:moveTo>
                    <a:pt x="3053738" y="111"/>
                  </a:moveTo>
                  <a:lnTo>
                    <a:pt x="3093948" y="316"/>
                  </a:lnTo>
                  <a:lnTo>
                    <a:pt x="3134268" y="1743"/>
                  </a:lnTo>
                  <a:cubicBezTo>
                    <a:pt x="3187955" y="3475"/>
                    <a:pt x="3241749" y="7756"/>
                    <a:pt x="3295438" y="13058"/>
                  </a:cubicBezTo>
                  <a:cubicBezTo>
                    <a:pt x="3510076" y="35585"/>
                    <a:pt x="3722324" y="89406"/>
                    <a:pt x="3918813" y="169935"/>
                  </a:cubicBezTo>
                  <a:cubicBezTo>
                    <a:pt x="4017384" y="209689"/>
                    <a:pt x="4111933" y="255763"/>
                    <a:pt x="4203331" y="305405"/>
                  </a:cubicBezTo>
                  <a:lnTo>
                    <a:pt x="4336168" y="386579"/>
                  </a:lnTo>
                  <a:lnTo>
                    <a:pt x="4336168" y="772673"/>
                  </a:lnTo>
                  <a:lnTo>
                    <a:pt x="4270820" y="728127"/>
                  </a:lnTo>
                  <a:cubicBezTo>
                    <a:pt x="4191920" y="677771"/>
                    <a:pt x="4111825" y="630168"/>
                    <a:pt x="4030208" y="587253"/>
                  </a:cubicBezTo>
                  <a:cubicBezTo>
                    <a:pt x="3948699" y="544136"/>
                    <a:pt x="3865886" y="504687"/>
                    <a:pt x="3781010" y="471455"/>
                  </a:cubicBezTo>
                  <a:cubicBezTo>
                    <a:pt x="3611688" y="404384"/>
                    <a:pt x="3435522" y="358818"/>
                    <a:pt x="3254466" y="338024"/>
                  </a:cubicBezTo>
                  <a:cubicBezTo>
                    <a:pt x="3209255" y="333029"/>
                    <a:pt x="3163720" y="328748"/>
                    <a:pt x="3117966" y="326812"/>
                  </a:cubicBezTo>
                  <a:lnTo>
                    <a:pt x="3083625" y="325179"/>
                  </a:lnTo>
                  <a:lnTo>
                    <a:pt x="3049173" y="324366"/>
                  </a:lnTo>
                  <a:cubicBezTo>
                    <a:pt x="3026568" y="323447"/>
                    <a:pt x="3002550" y="323855"/>
                    <a:pt x="2978858" y="323855"/>
                  </a:cubicBezTo>
                  <a:cubicBezTo>
                    <a:pt x="2883983" y="323956"/>
                    <a:pt x="2789434" y="327423"/>
                    <a:pt x="2695862" y="335373"/>
                  </a:cubicBezTo>
                  <a:cubicBezTo>
                    <a:pt x="2602290" y="343223"/>
                    <a:pt x="2509371" y="354945"/>
                    <a:pt x="2417972" y="372070"/>
                  </a:cubicBezTo>
                  <a:cubicBezTo>
                    <a:pt x="2326683" y="389500"/>
                    <a:pt x="2236697" y="411009"/>
                    <a:pt x="2148451" y="437613"/>
                  </a:cubicBezTo>
                  <a:cubicBezTo>
                    <a:pt x="2060204" y="464116"/>
                    <a:pt x="1973588" y="495411"/>
                    <a:pt x="1889690" y="532515"/>
                  </a:cubicBezTo>
                  <a:cubicBezTo>
                    <a:pt x="1805247" y="568599"/>
                    <a:pt x="1723848" y="611411"/>
                    <a:pt x="1644512" y="658098"/>
                  </a:cubicBezTo>
                  <a:cubicBezTo>
                    <a:pt x="1486169" y="751979"/>
                    <a:pt x="1338149" y="865229"/>
                    <a:pt x="1200999" y="992137"/>
                  </a:cubicBezTo>
                  <a:cubicBezTo>
                    <a:pt x="1132531" y="1055744"/>
                    <a:pt x="1066782" y="1122715"/>
                    <a:pt x="1003531" y="1192234"/>
                  </a:cubicBezTo>
                  <a:cubicBezTo>
                    <a:pt x="971688" y="1226790"/>
                    <a:pt x="941150" y="1262568"/>
                    <a:pt x="910394" y="1298347"/>
                  </a:cubicBezTo>
                  <a:cubicBezTo>
                    <a:pt x="880507" y="1334738"/>
                    <a:pt x="850187" y="1370925"/>
                    <a:pt x="821278" y="1408233"/>
                  </a:cubicBezTo>
                  <a:cubicBezTo>
                    <a:pt x="792152" y="1444624"/>
                    <a:pt x="762266" y="1484480"/>
                    <a:pt x="732162" y="1521993"/>
                  </a:cubicBezTo>
                  <a:cubicBezTo>
                    <a:pt x="701950" y="1559810"/>
                    <a:pt x="671302" y="1597219"/>
                    <a:pt x="640548" y="1634323"/>
                  </a:cubicBezTo>
                  <a:cubicBezTo>
                    <a:pt x="579362" y="1708838"/>
                    <a:pt x="516980" y="1781618"/>
                    <a:pt x="457317" y="1855930"/>
                  </a:cubicBezTo>
                  <a:cubicBezTo>
                    <a:pt x="427540" y="1893033"/>
                    <a:pt x="397870" y="1930239"/>
                    <a:pt x="369288" y="1967955"/>
                  </a:cubicBezTo>
                  <a:cubicBezTo>
                    <a:pt x="341141" y="2005976"/>
                    <a:pt x="313211" y="2044100"/>
                    <a:pt x="287128" y="2083243"/>
                  </a:cubicBezTo>
                  <a:cubicBezTo>
                    <a:pt x="260936" y="2122284"/>
                    <a:pt x="235506" y="2161835"/>
                    <a:pt x="212683" y="2202607"/>
                  </a:cubicBezTo>
                  <a:cubicBezTo>
                    <a:pt x="200728" y="2222791"/>
                    <a:pt x="190187" y="2243586"/>
                    <a:pt x="179101" y="2264177"/>
                  </a:cubicBezTo>
                  <a:cubicBezTo>
                    <a:pt x="168886" y="2285072"/>
                    <a:pt x="158127" y="2305867"/>
                    <a:pt x="148890" y="2327172"/>
                  </a:cubicBezTo>
                  <a:cubicBezTo>
                    <a:pt x="109982" y="2411777"/>
                    <a:pt x="81183" y="2500256"/>
                    <a:pt x="61295" y="2590672"/>
                  </a:cubicBezTo>
                  <a:cubicBezTo>
                    <a:pt x="42386" y="2681292"/>
                    <a:pt x="33147" y="2773643"/>
                    <a:pt x="32604" y="2866202"/>
                  </a:cubicBezTo>
                  <a:cubicBezTo>
                    <a:pt x="32495" y="3051925"/>
                    <a:pt x="55643" y="3237650"/>
                    <a:pt x="100853" y="3418074"/>
                  </a:cubicBezTo>
                  <a:cubicBezTo>
                    <a:pt x="123133" y="3508490"/>
                    <a:pt x="151498" y="3597377"/>
                    <a:pt x="184971" y="3684428"/>
                  </a:cubicBezTo>
                  <a:cubicBezTo>
                    <a:pt x="192796" y="3706344"/>
                    <a:pt x="202250" y="3727751"/>
                    <a:pt x="210836" y="3749462"/>
                  </a:cubicBezTo>
                  <a:cubicBezTo>
                    <a:pt x="219421" y="3771175"/>
                    <a:pt x="228985" y="3792479"/>
                    <a:pt x="238440" y="3813783"/>
                  </a:cubicBezTo>
                  <a:lnTo>
                    <a:pt x="252894" y="3845688"/>
                  </a:lnTo>
                  <a:lnTo>
                    <a:pt x="268109" y="3877287"/>
                  </a:lnTo>
                  <a:cubicBezTo>
                    <a:pt x="278215" y="3898287"/>
                    <a:pt x="288432" y="3919284"/>
                    <a:pt x="299409" y="3939978"/>
                  </a:cubicBezTo>
                  <a:cubicBezTo>
                    <a:pt x="341792" y="4023258"/>
                    <a:pt x="389828" y="4103787"/>
                    <a:pt x="440689" y="4182378"/>
                  </a:cubicBezTo>
                  <a:cubicBezTo>
                    <a:pt x="492420" y="4260561"/>
                    <a:pt x="547953" y="4336299"/>
                    <a:pt x="606640" y="4409488"/>
                  </a:cubicBezTo>
                  <a:cubicBezTo>
                    <a:pt x="665381" y="4482677"/>
                    <a:pt x="727435" y="4553292"/>
                    <a:pt x="792425" y="4621205"/>
                  </a:cubicBezTo>
                  <a:lnTo>
                    <a:pt x="802442" y="4630833"/>
                  </a:lnTo>
                  <a:lnTo>
                    <a:pt x="592561" y="4630833"/>
                  </a:lnTo>
                  <a:lnTo>
                    <a:pt x="489377" y="4483185"/>
                  </a:lnTo>
                  <a:cubicBezTo>
                    <a:pt x="437212" y="4401230"/>
                    <a:pt x="388850" y="4317339"/>
                    <a:pt x="344944" y="4231611"/>
                  </a:cubicBezTo>
                  <a:cubicBezTo>
                    <a:pt x="300386" y="4146191"/>
                    <a:pt x="260828" y="4058731"/>
                    <a:pt x="224311" y="3970456"/>
                  </a:cubicBezTo>
                  <a:cubicBezTo>
                    <a:pt x="78901" y="3617049"/>
                    <a:pt x="1413" y="3242136"/>
                    <a:pt x="0" y="2866202"/>
                  </a:cubicBezTo>
                  <a:cubicBezTo>
                    <a:pt x="0" y="2771912"/>
                    <a:pt x="8043" y="2677417"/>
                    <a:pt x="25105" y="2584351"/>
                  </a:cubicBezTo>
                  <a:cubicBezTo>
                    <a:pt x="42928" y="2491285"/>
                    <a:pt x="69446" y="2399444"/>
                    <a:pt x="105200" y="2310863"/>
                  </a:cubicBezTo>
                  <a:cubicBezTo>
                    <a:pt x="140304" y="2221974"/>
                    <a:pt x="184318" y="2136351"/>
                    <a:pt x="232245" y="2053172"/>
                  </a:cubicBezTo>
                  <a:cubicBezTo>
                    <a:pt x="256154" y="2011379"/>
                    <a:pt x="281802" y="1970810"/>
                    <a:pt x="307667" y="1930341"/>
                  </a:cubicBezTo>
                  <a:cubicBezTo>
                    <a:pt x="333533" y="1889873"/>
                    <a:pt x="360049" y="1849915"/>
                    <a:pt x="386893" y="1810161"/>
                  </a:cubicBezTo>
                  <a:lnTo>
                    <a:pt x="548823" y="1573876"/>
                  </a:lnTo>
                  <a:cubicBezTo>
                    <a:pt x="575341" y="1534529"/>
                    <a:pt x="601098" y="1494877"/>
                    <a:pt x="626419" y="1455224"/>
                  </a:cubicBezTo>
                  <a:cubicBezTo>
                    <a:pt x="651959" y="1415266"/>
                    <a:pt x="675434" y="1376225"/>
                    <a:pt x="701081" y="1334534"/>
                  </a:cubicBezTo>
                  <a:cubicBezTo>
                    <a:pt x="751290" y="1252070"/>
                    <a:pt x="804324" y="1170828"/>
                    <a:pt x="861162" y="1091320"/>
                  </a:cubicBezTo>
                  <a:cubicBezTo>
                    <a:pt x="917894" y="1011810"/>
                    <a:pt x="977884" y="933729"/>
                    <a:pt x="1042329" y="858093"/>
                  </a:cubicBezTo>
                  <a:cubicBezTo>
                    <a:pt x="1171765" y="707536"/>
                    <a:pt x="1319348" y="566764"/>
                    <a:pt x="1487799" y="446686"/>
                  </a:cubicBezTo>
                  <a:cubicBezTo>
                    <a:pt x="1571699" y="386340"/>
                    <a:pt x="1661031" y="332010"/>
                    <a:pt x="1754060" y="283388"/>
                  </a:cubicBezTo>
                  <a:cubicBezTo>
                    <a:pt x="1847414" y="235478"/>
                    <a:pt x="1944463" y="193278"/>
                    <a:pt x="2044121" y="157906"/>
                  </a:cubicBezTo>
                  <a:cubicBezTo>
                    <a:pt x="2143778" y="122638"/>
                    <a:pt x="2245936" y="93789"/>
                    <a:pt x="2349287" y="71364"/>
                  </a:cubicBezTo>
                  <a:cubicBezTo>
                    <a:pt x="2452641" y="48939"/>
                    <a:pt x="2556971" y="32935"/>
                    <a:pt x="2661411" y="21213"/>
                  </a:cubicBezTo>
                  <a:cubicBezTo>
                    <a:pt x="2713576" y="14994"/>
                    <a:pt x="2765850" y="11222"/>
                    <a:pt x="2818124" y="7146"/>
                  </a:cubicBezTo>
                  <a:cubicBezTo>
                    <a:pt x="2870290" y="4596"/>
                    <a:pt x="2922672" y="1640"/>
                    <a:pt x="2974728" y="1029"/>
                  </a:cubicBezTo>
                  <a:cubicBezTo>
                    <a:pt x="3000811" y="519"/>
                    <a:pt x="3026568" y="-296"/>
                    <a:pt x="3053738" y="11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19471" name="Group 19470">
            <a:extLst>
              <a:ext uri="{FF2B5EF4-FFF2-40B4-BE49-F238E27FC236}">
                <a16:creationId xmlns:a16="http://schemas.microsoft.com/office/drawing/2014/main" id="{2786ABD8-AB9F-46F2-A7D9-36F1F7338CF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5112326" y="0"/>
            <a:ext cx="4683941" cy="3456291"/>
            <a:chOff x="4345582" y="0"/>
            <a:chExt cx="5069918" cy="3741104"/>
          </a:xfrm>
          <a:solidFill>
            <a:schemeClr val="accent5">
              <a:alpha val="5000"/>
            </a:schemeClr>
          </a:solidFill>
        </p:grpSpPr>
        <p:sp>
          <p:nvSpPr>
            <p:cNvPr id="19472" name="Freeform: Shape 19471">
              <a:extLst>
                <a:ext uri="{FF2B5EF4-FFF2-40B4-BE49-F238E27FC236}">
                  <a16:creationId xmlns:a16="http://schemas.microsoft.com/office/drawing/2014/main" id="{DB26E49F-E19A-487B-A8A4-A26128CFDC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45582" y="1"/>
              <a:ext cx="5069918" cy="3741103"/>
            </a:xfrm>
            <a:custGeom>
              <a:avLst/>
              <a:gdLst>
                <a:gd name="connsiteX0" fmla="*/ 475344 w 5069918"/>
                <a:gd name="connsiteY0" fmla="*/ 0 h 3741103"/>
                <a:gd name="connsiteX1" fmla="*/ 643707 w 5069918"/>
                <a:gd name="connsiteY1" fmla="*/ 0 h 3741103"/>
                <a:gd name="connsiteX2" fmla="*/ 635672 w 5069918"/>
                <a:gd name="connsiteY2" fmla="*/ 7778 h 3741103"/>
                <a:gd name="connsiteX3" fmla="*/ 486638 w 5069918"/>
                <a:gd name="connsiteY3" fmla="*/ 178818 h 3741103"/>
                <a:gd name="connsiteX4" fmla="*/ 353514 w 5069918"/>
                <a:gd name="connsiteY4" fmla="*/ 362293 h 3741103"/>
                <a:gd name="connsiteX5" fmla="*/ 240181 w 5069918"/>
                <a:gd name="connsiteY5" fmla="*/ 558120 h 3741103"/>
                <a:gd name="connsiteX6" fmla="*/ 215073 w 5069918"/>
                <a:gd name="connsiteY6" fmla="*/ 608766 h 3741103"/>
                <a:gd name="connsiteX7" fmla="*/ 202868 w 5069918"/>
                <a:gd name="connsiteY7" fmla="*/ 634294 h 3741103"/>
                <a:gd name="connsiteX8" fmla="*/ 191273 w 5069918"/>
                <a:gd name="connsiteY8" fmla="*/ 660069 h 3741103"/>
                <a:gd name="connsiteX9" fmla="*/ 169129 w 5069918"/>
                <a:gd name="connsiteY9" fmla="*/ 712032 h 3741103"/>
                <a:gd name="connsiteX10" fmla="*/ 148381 w 5069918"/>
                <a:gd name="connsiteY10" fmla="*/ 764571 h 3741103"/>
                <a:gd name="connsiteX11" fmla="*/ 80903 w 5069918"/>
                <a:gd name="connsiteY11" fmla="*/ 979750 h 3741103"/>
                <a:gd name="connsiteX12" fmla="*/ 26154 w 5069918"/>
                <a:gd name="connsiteY12" fmla="*/ 1425590 h 3741103"/>
                <a:gd name="connsiteX13" fmla="*/ 49170 w 5069918"/>
                <a:gd name="connsiteY13" fmla="*/ 1648182 h 3741103"/>
                <a:gd name="connsiteX14" fmla="*/ 119437 w 5069918"/>
                <a:gd name="connsiteY14" fmla="*/ 1861055 h 3741103"/>
                <a:gd name="connsiteX15" fmla="*/ 143672 w 5069918"/>
                <a:gd name="connsiteY15" fmla="*/ 1911947 h 3741103"/>
                <a:gd name="connsiteX16" fmla="*/ 170611 w 5069918"/>
                <a:gd name="connsiteY16" fmla="*/ 1961687 h 3741103"/>
                <a:gd name="connsiteX17" fmla="*/ 230330 w 5069918"/>
                <a:gd name="connsiteY17" fmla="*/ 2058118 h 3741103"/>
                <a:gd name="connsiteX18" fmla="*/ 296237 w 5069918"/>
                <a:gd name="connsiteY18" fmla="*/ 2151255 h 3741103"/>
                <a:gd name="connsiteX19" fmla="*/ 366853 w 5069918"/>
                <a:gd name="connsiteY19" fmla="*/ 2241757 h 3741103"/>
                <a:gd name="connsiteX20" fmla="*/ 513838 w 5069918"/>
                <a:gd name="connsiteY20" fmla="*/ 2420786 h 3741103"/>
                <a:gd name="connsiteX21" fmla="*/ 587330 w 5069918"/>
                <a:gd name="connsiteY21" fmla="*/ 2511534 h 3741103"/>
                <a:gd name="connsiteX22" fmla="*/ 658817 w 5069918"/>
                <a:gd name="connsiteY22" fmla="*/ 2603437 h 3741103"/>
                <a:gd name="connsiteX23" fmla="*/ 730305 w 5069918"/>
                <a:gd name="connsiteY23" fmla="*/ 2692210 h 3741103"/>
                <a:gd name="connsiteX24" fmla="*/ 805018 w 5069918"/>
                <a:gd name="connsiteY24" fmla="*/ 2777936 h 3741103"/>
                <a:gd name="connsiteX25" fmla="*/ 963424 w 5069918"/>
                <a:gd name="connsiteY25" fmla="*/ 2939588 h 3741103"/>
                <a:gd name="connsiteX26" fmla="*/ 1319204 w 5069918"/>
                <a:gd name="connsiteY26" fmla="*/ 3209447 h 3741103"/>
                <a:gd name="connsiteX27" fmla="*/ 1515882 w 5069918"/>
                <a:gd name="connsiteY27" fmla="*/ 3310902 h 3741103"/>
                <a:gd name="connsiteX28" fmla="*/ 1723456 w 5069918"/>
                <a:gd name="connsiteY28" fmla="*/ 3387570 h 3741103"/>
                <a:gd name="connsiteX29" fmla="*/ 1939662 w 5069918"/>
                <a:gd name="connsiteY29" fmla="*/ 3440520 h 3741103"/>
                <a:gd name="connsiteX30" fmla="*/ 2162581 w 5069918"/>
                <a:gd name="connsiteY30" fmla="*/ 3470167 h 3741103"/>
                <a:gd name="connsiteX31" fmla="*/ 2389597 w 5069918"/>
                <a:gd name="connsiteY31" fmla="*/ 3479472 h 3741103"/>
                <a:gd name="connsiteX32" fmla="*/ 2446002 w 5069918"/>
                <a:gd name="connsiteY32" fmla="*/ 3479059 h 3741103"/>
                <a:gd name="connsiteX33" fmla="*/ 2473639 w 5069918"/>
                <a:gd name="connsiteY33" fmla="*/ 3478402 h 3741103"/>
                <a:gd name="connsiteX34" fmla="*/ 2501187 w 5069918"/>
                <a:gd name="connsiteY34" fmla="*/ 3477083 h 3741103"/>
                <a:gd name="connsiteX35" fmla="*/ 2610685 w 5069918"/>
                <a:gd name="connsiteY35" fmla="*/ 3468025 h 3741103"/>
                <a:gd name="connsiteX36" fmla="*/ 3033071 w 5069918"/>
                <a:gd name="connsiteY36" fmla="*/ 3360230 h 3741103"/>
                <a:gd name="connsiteX37" fmla="*/ 3232974 w 5069918"/>
                <a:gd name="connsiteY37" fmla="*/ 3266681 h 3741103"/>
                <a:gd name="connsiteX38" fmla="*/ 3425990 w 5069918"/>
                <a:gd name="connsiteY38" fmla="*/ 3152873 h 3741103"/>
                <a:gd name="connsiteX39" fmla="*/ 3613601 w 5069918"/>
                <a:gd name="connsiteY39" fmla="*/ 3024078 h 3741103"/>
                <a:gd name="connsiteX40" fmla="*/ 3706185 w 5069918"/>
                <a:gd name="connsiteY40" fmla="*/ 2955893 h 3741103"/>
                <a:gd name="connsiteX41" fmla="*/ 3799729 w 5069918"/>
                <a:gd name="connsiteY41" fmla="*/ 2885155 h 3741103"/>
                <a:gd name="connsiteX42" fmla="*/ 4175561 w 5069918"/>
                <a:gd name="connsiteY42" fmla="*/ 2606072 h 3741103"/>
                <a:gd name="connsiteX43" fmla="*/ 4517132 w 5069918"/>
                <a:gd name="connsiteY43" fmla="*/ 2312331 h 3741103"/>
                <a:gd name="connsiteX44" fmla="*/ 4659758 w 5069918"/>
                <a:gd name="connsiteY44" fmla="*/ 2148703 h 3741103"/>
                <a:gd name="connsiteX45" fmla="*/ 4773178 w 5069918"/>
                <a:gd name="connsiteY45" fmla="*/ 1969674 h 3741103"/>
                <a:gd name="connsiteX46" fmla="*/ 4892092 w 5069918"/>
                <a:gd name="connsiteY46" fmla="*/ 1567562 h 3741103"/>
                <a:gd name="connsiteX47" fmla="*/ 4898804 w 5069918"/>
                <a:gd name="connsiteY47" fmla="*/ 1460754 h 3741103"/>
                <a:gd name="connsiteX48" fmla="*/ 4899153 w 5069918"/>
                <a:gd name="connsiteY48" fmla="*/ 1406239 h 3741103"/>
                <a:gd name="connsiteX49" fmla="*/ 4898456 w 5069918"/>
                <a:gd name="connsiteY49" fmla="*/ 1350735 h 3741103"/>
                <a:gd name="connsiteX50" fmla="*/ 4886774 w 5069918"/>
                <a:gd name="connsiteY50" fmla="*/ 1128886 h 3741103"/>
                <a:gd name="connsiteX51" fmla="*/ 4815896 w 5069918"/>
                <a:gd name="connsiteY51" fmla="*/ 689221 h 3741103"/>
                <a:gd name="connsiteX52" fmla="*/ 4673183 w 5069918"/>
                <a:gd name="connsiteY52" fmla="*/ 264874 h 3741103"/>
                <a:gd name="connsiteX53" fmla="*/ 4625496 w 5069918"/>
                <a:gd name="connsiteY53" fmla="*/ 162925 h 3741103"/>
                <a:gd name="connsiteX54" fmla="*/ 4572490 w 5069918"/>
                <a:gd name="connsiteY54" fmla="*/ 63364 h 3741103"/>
                <a:gd name="connsiteX55" fmla="*/ 4532299 w 5069918"/>
                <a:gd name="connsiteY55" fmla="*/ 0 h 3741103"/>
                <a:gd name="connsiteX56" fmla="*/ 4626680 w 5069918"/>
                <a:gd name="connsiteY56" fmla="*/ 0 h 3741103"/>
                <a:gd name="connsiteX57" fmla="*/ 4643978 w 5069918"/>
                <a:gd name="connsiteY57" fmla="*/ 26636 h 3741103"/>
                <a:gd name="connsiteX58" fmla="*/ 4700644 w 5069918"/>
                <a:gd name="connsiteY58" fmla="*/ 128338 h 3741103"/>
                <a:gd name="connsiteX59" fmla="*/ 4753214 w 5069918"/>
                <a:gd name="connsiteY59" fmla="*/ 232016 h 3741103"/>
                <a:gd name="connsiteX60" fmla="*/ 4921297 w 5069918"/>
                <a:gd name="connsiteY60" fmla="*/ 663363 h 3741103"/>
                <a:gd name="connsiteX61" fmla="*/ 5027482 w 5069918"/>
                <a:gd name="connsiteY61" fmla="*/ 1112991 h 3741103"/>
                <a:gd name="connsiteX62" fmla="*/ 5058082 w 5069918"/>
                <a:gd name="connsiteY62" fmla="*/ 1342088 h 3741103"/>
                <a:gd name="connsiteX63" fmla="*/ 5063486 w 5069918"/>
                <a:gd name="connsiteY63" fmla="*/ 1399651 h 3741103"/>
                <a:gd name="connsiteX64" fmla="*/ 5067846 w 5069918"/>
                <a:gd name="connsiteY64" fmla="*/ 1458284 h 3741103"/>
                <a:gd name="connsiteX65" fmla="*/ 5069414 w 5069918"/>
                <a:gd name="connsiteY65" fmla="*/ 1577772 h 3741103"/>
                <a:gd name="connsiteX66" fmla="*/ 5040732 w 5069918"/>
                <a:gd name="connsiteY66" fmla="*/ 1817822 h 3741103"/>
                <a:gd name="connsiteX67" fmla="*/ 4964102 w 5069918"/>
                <a:gd name="connsiteY67" fmla="*/ 2050871 h 3741103"/>
                <a:gd name="connsiteX68" fmla="*/ 4689486 w 5069918"/>
                <a:gd name="connsiteY68" fmla="*/ 2458008 h 3741103"/>
                <a:gd name="connsiteX69" fmla="*/ 4333792 w 5069918"/>
                <a:gd name="connsiteY69" fmla="*/ 2784606 h 3741103"/>
                <a:gd name="connsiteX70" fmla="*/ 3965197 w 5069918"/>
                <a:gd name="connsiteY70" fmla="*/ 3076041 h 3741103"/>
                <a:gd name="connsiteX71" fmla="*/ 3873745 w 5069918"/>
                <a:gd name="connsiteY71" fmla="*/ 3149167 h 3741103"/>
                <a:gd name="connsiteX72" fmla="*/ 3779416 w 5069918"/>
                <a:gd name="connsiteY72" fmla="*/ 3222705 h 3741103"/>
                <a:gd name="connsiteX73" fmla="*/ 3582739 w 5069918"/>
                <a:gd name="connsiteY73" fmla="*/ 3364594 h 3741103"/>
                <a:gd name="connsiteX74" fmla="*/ 3371851 w 5069918"/>
                <a:gd name="connsiteY74" fmla="*/ 3494377 h 3741103"/>
                <a:gd name="connsiteX75" fmla="*/ 3143615 w 5069918"/>
                <a:gd name="connsiteY75" fmla="*/ 3603819 h 3741103"/>
                <a:gd name="connsiteX76" fmla="*/ 2643552 w 5069918"/>
                <a:gd name="connsiteY76" fmla="*/ 3730555 h 3741103"/>
                <a:gd name="connsiteX77" fmla="*/ 2514264 w 5069918"/>
                <a:gd name="connsiteY77" fmla="*/ 3739696 h 3741103"/>
                <a:gd name="connsiteX78" fmla="*/ 2481920 w 5069918"/>
                <a:gd name="connsiteY78" fmla="*/ 3740849 h 3741103"/>
                <a:gd name="connsiteX79" fmla="*/ 2449664 w 5069918"/>
                <a:gd name="connsiteY79" fmla="*/ 3741014 h 3741103"/>
                <a:gd name="connsiteX80" fmla="*/ 2386284 w 5069918"/>
                <a:gd name="connsiteY80" fmla="*/ 3740273 h 3741103"/>
                <a:gd name="connsiteX81" fmla="*/ 2260658 w 5069918"/>
                <a:gd name="connsiteY81" fmla="*/ 3735331 h 3741103"/>
                <a:gd name="connsiteX82" fmla="*/ 2134945 w 5069918"/>
                <a:gd name="connsiteY82" fmla="*/ 3723967 h 3741103"/>
                <a:gd name="connsiteX83" fmla="*/ 1884564 w 5069918"/>
                <a:gd name="connsiteY83" fmla="*/ 3683451 h 3741103"/>
                <a:gd name="connsiteX84" fmla="*/ 1639764 w 5069918"/>
                <a:gd name="connsiteY84" fmla="*/ 3613537 h 3741103"/>
                <a:gd name="connsiteX85" fmla="*/ 1407081 w 5069918"/>
                <a:gd name="connsiteY85" fmla="*/ 3512164 h 3741103"/>
                <a:gd name="connsiteX86" fmla="*/ 1193491 w 5069918"/>
                <a:gd name="connsiteY86" fmla="*/ 3380240 h 3741103"/>
                <a:gd name="connsiteX87" fmla="*/ 836141 w 5069918"/>
                <a:gd name="connsiteY87" fmla="*/ 3047878 h 3741103"/>
                <a:gd name="connsiteX88" fmla="*/ 690812 w 5069918"/>
                <a:gd name="connsiteY88" fmla="*/ 2859461 h 3741103"/>
                <a:gd name="connsiteX89" fmla="*/ 562397 w 5069918"/>
                <a:gd name="connsiteY89" fmla="*/ 2662976 h 3741103"/>
                <a:gd name="connsiteX90" fmla="*/ 502504 w 5069918"/>
                <a:gd name="connsiteY90" fmla="*/ 2565474 h 3741103"/>
                <a:gd name="connsiteX91" fmla="*/ 440258 w 5069918"/>
                <a:gd name="connsiteY91" fmla="*/ 2469619 h 3741103"/>
                <a:gd name="connsiteX92" fmla="*/ 310360 w 5069918"/>
                <a:gd name="connsiteY92" fmla="*/ 2278732 h 3741103"/>
                <a:gd name="connsiteX93" fmla="*/ 246806 w 5069918"/>
                <a:gd name="connsiteY93" fmla="*/ 2181642 h 3741103"/>
                <a:gd name="connsiteX94" fmla="*/ 186303 w 5069918"/>
                <a:gd name="connsiteY94" fmla="*/ 2082411 h 3741103"/>
                <a:gd name="connsiteX95" fmla="*/ 84390 w 5069918"/>
                <a:gd name="connsiteY95" fmla="*/ 1874231 h 3741103"/>
                <a:gd name="connsiteX96" fmla="*/ 20139 w 5069918"/>
                <a:gd name="connsiteY96" fmla="*/ 1653288 h 3741103"/>
                <a:gd name="connsiteX97" fmla="*/ 0 w 5069918"/>
                <a:gd name="connsiteY97" fmla="*/ 1425590 h 3741103"/>
                <a:gd name="connsiteX98" fmla="*/ 179939 w 5069918"/>
                <a:gd name="connsiteY98" fmla="*/ 533498 h 3741103"/>
                <a:gd name="connsiteX99" fmla="*/ 276709 w 5069918"/>
                <a:gd name="connsiteY99" fmla="*/ 322519 h 3741103"/>
                <a:gd name="connsiteX100" fmla="*/ 392571 w 5069918"/>
                <a:gd name="connsiteY100" fmla="*/ 119280 h 37411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5069918" h="3741103">
                  <a:moveTo>
                    <a:pt x="475344" y="0"/>
                  </a:moveTo>
                  <a:lnTo>
                    <a:pt x="643707" y="0"/>
                  </a:lnTo>
                  <a:lnTo>
                    <a:pt x="635672" y="7778"/>
                  </a:lnTo>
                  <a:cubicBezTo>
                    <a:pt x="583538" y="62643"/>
                    <a:pt x="533759" y="119691"/>
                    <a:pt x="486638" y="178818"/>
                  </a:cubicBezTo>
                  <a:cubicBezTo>
                    <a:pt x="439560" y="237945"/>
                    <a:pt x="395012" y="299131"/>
                    <a:pt x="353514" y="362293"/>
                  </a:cubicBezTo>
                  <a:cubicBezTo>
                    <a:pt x="312714" y="425784"/>
                    <a:pt x="274180" y="490841"/>
                    <a:pt x="240181" y="558120"/>
                  </a:cubicBezTo>
                  <a:cubicBezTo>
                    <a:pt x="231376" y="574838"/>
                    <a:pt x="223180" y="591801"/>
                    <a:pt x="215073" y="608766"/>
                  </a:cubicBezTo>
                  <a:lnTo>
                    <a:pt x="202868" y="634294"/>
                  </a:lnTo>
                  <a:lnTo>
                    <a:pt x="191273" y="660069"/>
                  </a:lnTo>
                  <a:cubicBezTo>
                    <a:pt x="183688" y="677280"/>
                    <a:pt x="176016" y="694491"/>
                    <a:pt x="169129" y="712032"/>
                  </a:cubicBezTo>
                  <a:cubicBezTo>
                    <a:pt x="162242" y="729572"/>
                    <a:pt x="154658" y="746866"/>
                    <a:pt x="148381" y="764571"/>
                  </a:cubicBezTo>
                  <a:cubicBezTo>
                    <a:pt x="121529" y="834897"/>
                    <a:pt x="98775" y="906706"/>
                    <a:pt x="80903" y="979750"/>
                  </a:cubicBezTo>
                  <a:cubicBezTo>
                    <a:pt x="44636" y="1125509"/>
                    <a:pt x="26067" y="1275550"/>
                    <a:pt x="26154" y="1425590"/>
                  </a:cubicBezTo>
                  <a:cubicBezTo>
                    <a:pt x="26590" y="1500365"/>
                    <a:pt x="34001" y="1574973"/>
                    <a:pt x="49170" y="1648182"/>
                  </a:cubicBezTo>
                  <a:cubicBezTo>
                    <a:pt x="65124" y="1721226"/>
                    <a:pt x="88226" y="1792705"/>
                    <a:pt x="119437" y="1861055"/>
                  </a:cubicBezTo>
                  <a:cubicBezTo>
                    <a:pt x="126847" y="1878267"/>
                    <a:pt x="135478" y="1895066"/>
                    <a:pt x="143672" y="1911947"/>
                  </a:cubicBezTo>
                  <a:cubicBezTo>
                    <a:pt x="152565" y="1928582"/>
                    <a:pt x="161021" y="1945381"/>
                    <a:pt x="170611" y="1961687"/>
                  </a:cubicBezTo>
                  <a:cubicBezTo>
                    <a:pt x="188919" y="1994626"/>
                    <a:pt x="209319" y="2026578"/>
                    <a:pt x="230330" y="2058118"/>
                  </a:cubicBezTo>
                  <a:cubicBezTo>
                    <a:pt x="251253" y="2089740"/>
                    <a:pt x="273658" y="2120539"/>
                    <a:pt x="296237" y="2151255"/>
                  </a:cubicBezTo>
                  <a:cubicBezTo>
                    <a:pt x="319165" y="2181725"/>
                    <a:pt x="342966" y="2211782"/>
                    <a:pt x="366853" y="2241757"/>
                  </a:cubicBezTo>
                  <a:cubicBezTo>
                    <a:pt x="414714" y="2301791"/>
                    <a:pt x="464756" y="2360588"/>
                    <a:pt x="513838" y="2420786"/>
                  </a:cubicBezTo>
                  <a:cubicBezTo>
                    <a:pt x="538509" y="2450761"/>
                    <a:pt x="563094" y="2480983"/>
                    <a:pt x="587330" y="2511534"/>
                  </a:cubicBezTo>
                  <a:cubicBezTo>
                    <a:pt x="611479" y="2541839"/>
                    <a:pt x="635453" y="2574038"/>
                    <a:pt x="658817" y="2603437"/>
                  </a:cubicBezTo>
                  <a:cubicBezTo>
                    <a:pt x="682008" y="2633577"/>
                    <a:pt x="706330" y="2662811"/>
                    <a:pt x="730305" y="2692210"/>
                  </a:cubicBezTo>
                  <a:cubicBezTo>
                    <a:pt x="754977" y="2721115"/>
                    <a:pt x="779474" y="2750019"/>
                    <a:pt x="805018" y="2777936"/>
                  </a:cubicBezTo>
                  <a:cubicBezTo>
                    <a:pt x="855757" y="2834098"/>
                    <a:pt x="908500" y="2888202"/>
                    <a:pt x="963424" y="2939588"/>
                  </a:cubicBezTo>
                  <a:cubicBezTo>
                    <a:pt x="1073444" y="3042113"/>
                    <a:pt x="1192183" y="3133604"/>
                    <a:pt x="1319204" y="3209447"/>
                  </a:cubicBezTo>
                  <a:cubicBezTo>
                    <a:pt x="1382846" y="3247164"/>
                    <a:pt x="1448143" y="3281751"/>
                    <a:pt x="1515882" y="3310902"/>
                  </a:cubicBezTo>
                  <a:cubicBezTo>
                    <a:pt x="1583184" y="3340877"/>
                    <a:pt x="1652666" y="3366159"/>
                    <a:pt x="1723456" y="3387570"/>
                  </a:cubicBezTo>
                  <a:cubicBezTo>
                    <a:pt x="1794246" y="3409063"/>
                    <a:pt x="1866431" y="3426439"/>
                    <a:pt x="1939662" y="3440520"/>
                  </a:cubicBezTo>
                  <a:cubicBezTo>
                    <a:pt x="2012981" y="3454355"/>
                    <a:pt x="2087519" y="3463825"/>
                    <a:pt x="2162581" y="3470167"/>
                  </a:cubicBezTo>
                  <a:cubicBezTo>
                    <a:pt x="2237643" y="3476589"/>
                    <a:pt x="2313489" y="3479390"/>
                    <a:pt x="2389597" y="3479472"/>
                  </a:cubicBezTo>
                  <a:cubicBezTo>
                    <a:pt x="2408602" y="3479472"/>
                    <a:pt x="2427869" y="3479801"/>
                    <a:pt x="2446002" y="3479059"/>
                  </a:cubicBezTo>
                  <a:lnTo>
                    <a:pt x="2473639" y="3478402"/>
                  </a:lnTo>
                  <a:lnTo>
                    <a:pt x="2501187" y="3477083"/>
                  </a:lnTo>
                  <a:cubicBezTo>
                    <a:pt x="2537890" y="3475519"/>
                    <a:pt x="2574418" y="3472060"/>
                    <a:pt x="2610685" y="3468025"/>
                  </a:cubicBezTo>
                  <a:cubicBezTo>
                    <a:pt x="2755926" y="3451226"/>
                    <a:pt x="2897244" y="3414415"/>
                    <a:pt x="3033071" y="3360230"/>
                  </a:cubicBezTo>
                  <a:cubicBezTo>
                    <a:pt x="3101158" y="3333383"/>
                    <a:pt x="3167589" y="3301514"/>
                    <a:pt x="3232974" y="3266681"/>
                  </a:cubicBezTo>
                  <a:cubicBezTo>
                    <a:pt x="3298446" y="3232011"/>
                    <a:pt x="3362697" y="3193554"/>
                    <a:pt x="3425990" y="3152873"/>
                  </a:cubicBezTo>
                  <a:cubicBezTo>
                    <a:pt x="3489282" y="3112110"/>
                    <a:pt x="3551529" y="3068712"/>
                    <a:pt x="3613601" y="3024078"/>
                  </a:cubicBezTo>
                  <a:cubicBezTo>
                    <a:pt x="3644549" y="3001762"/>
                    <a:pt x="3675411" y="2978868"/>
                    <a:pt x="3706185" y="2955893"/>
                  </a:cubicBezTo>
                  <a:lnTo>
                    <a:pt x="3799729" y="2885155"/>
                  </a:lnTo>
                  <a:cubicBezTo>
                    <a:pt x="3926402" y="2790205"/>
                    <a:pt x="4053597" y="2699374"/>
                    <a:pt x="4175561" y="2606072"/>
                  </a:cubicBezTo>
                  <a:cubicBezTo>
                    <a:pt x="4297526" y="2512852"/>
                    <a:pt x="4414084" y="2416833"/>
                    <a:pt x="4517132" y="2312331"/>
                  </a:cubicBezTo>
                  <a:cubicBezTo>
                    <a:pt x="4568480" y="2259956"/>
                    <a:pt x="4616604" y="2205689"/>
                    <a:pt x="4659758" y="2148703"/>
                  </a:cubicBezTo>
                  <a:cubicBezTo>
                    <a:pt x="4702650" y="2091634"/>
                    <a:pt x="4741184" y="2032096"/>
                    <a:pt x="4773178" y="1969674"/>
                  </a:cubicBezTo>
                  <a:cubicBezTo>
                    <a:pt x="4837865" y="1845080"/>
                    <a:pt x="4877446" y="1709038"/>
                    <a:pt x="4892092" y="1567562"/>
                  </a:cubicBezTo>
                  <a:cubicBezTo>
                    <a:pt x="4895666" y="1532233"/>
                    <a:pt x="4897845" y="1496576"/>
                    <a:pt x="4898804" y="1460754"/>
                  </a:cubicBezTo>
                  <a:cubicBezTo>
                    <a:pt x="4899066" y="1442884"/>
                    <a:pt x="4899414" y="1425015"/>
                    <a:pt x="4899153" y="1406239"/>
                  </a:cubicBezTo>
                  <a:cubicBezTo>
                    <a:pt x="4898979" y="1387711"/>
                    <a:pt x="4899066" y="1369263"/>
                    <a:pt x="4898456" y="1350735"/>
                  </a:cubicBezTo>
                  <a:cubicBezTo>
                    <a:pt x="4896974" y="1276703"/>
                    <a:pt x="4893226" y="1202753"/>
                    <a:pt x="4886774" y="1128886"/>
                  </a:cubicBezTo>
                  <a:cubicBezTo>
                    <a:pt x="4873610" y="981232"/>
                    <a:pt x="4851030" y="833991"/>
                    <a:pt x="4815896" y="689221"/>
                  </a:cubicBezTo>
                  <a:cubicBezTo>
                    <a:pt x="4780676" y="544533"/>
                    <a:pt x="4733860" y="402068"/>
                    <a:pt x="4673183" y="264874"/>
                  </a:cubicBezTo>
                  <a:cubicBezTo>
                    <a:pt x="4658101" y="230533"/>
                    <a:pt x="4642147" y="196605"/>
                    <a:pt x="4625496" y="162925"/>
                  </a:cubicBezTo>
                  <a:cubicBezTo>
                    <a:pt x="4608583" y="129326"/>
                    <a:pt x="4590885" y="96222"/>
                    <a:pt x="4572490" y="63364"/>
                  </a:cubicBezTo>
                  <a:lnTo>
                    <a:pt x="4532299" y="0"/>
                  </a:lnTo>
                  <a:lnTo>
                    <a:pt x="4626680" y="0"/>
                  </a:lnTo>
                  <a:lnTo>
                    <a:pt x="4643978" y="26636"/>
                  </a:lnTo>
                  <a:cubicBezTo>
                    <a:pt x="4663594" y="60152"/>
                    <a:pt x="4682598" y="94080"/>
                    <a:pt x="4700644" y="128338"/>
                  </a:cubicBezTo>
                  <a:cubicBezTo>
                    <a:pt x="4718866" y="162595"/>
                    <a:pt x="4736476" y="197100"/>
                    <a:pt x="4753214" y="232016"/>
                  </a:cubicBezTo>
                  <a:cubicBezTo>
                    <a:pt x="4820082" y="371681"/>
                    <a:pt x="4875964" y="515957"/>
                    <a:pt x="4921297" y="663363"/>
                  </a:cubicBezTo>
                  <a:cubicBezTo>
                    <a:pt x="4966630" y="810687"/>
                    <a:pt x="5002460" y="960975"/>
                    <a:pt x="5027482" y="1112991"/>
                  </a:cubicBezTo>
                  <a:cubicBezTo>
                    <a:pt x="5040123" y="1189000"/>
                    <a:pt x="5050323" y="1265421"/>
                    <a:pt x="5058082" y="1342088"/>
                  </a:cubicBezTo>
                  <a:cubicBezTo>
                    <a:pt x="5060261" y="1361276"/>
                    <a:pt x="5061743" y="1380464"/>
                    <a:pt x="5063486" y="1399651"/>
                  </a:cubicBezTo>
                  <a:cubicBezTo>
                    <a:pt x="5065318" y="1418591"/>
                    <a:pt x="5066625" y="1438437"/>
                    <a:pt x="5067846" y="1458284"/>
                  </a:cubicBezTo>
                  <a:cubicBezTo>
                    <a:pt x="5069851" y="1497894"/>
                    <a:pt x="5070461" y="1537751"/>
                    <a:pt x="5069414" y="1577772"/>
                  </a:cubicBezTo>
                  <a:cubicBezTo>
                    <a:pt x="5067060" y="1657734"/>
                    <a:pt x="5057820" y="1738272"/>
                    <a:pt x="5040732" y="1817822"/>
                  </a:cubicBezTo>
                  <a:cubicBezTo>
                    <a:pt x="5023123" y="1897289"/>
                    <a:pt x="4997578" y="1975686"/>
                    <a:pt x="4964102" y="2050871"/>
                  </a:cubicBezTo>
                  <a:cubicBezTo>
                    <a:pt x="4897409" y="2201736"/>
                    <a:pt x="4799942" y="2338271"/>
                    <a:pt x="4689486" y="2458008"/>
                  </a:cubicBezTo>
                  <a:cubicBezTo>
                    <a:pt x="4579116" y="2578485"/>
                    <a:pt x="4456716" y="2684139"/>
                    <a:pt x="4333792" y="2784606"/>
                  </a:cubicBezTo>
                  <a:cubicBezTo>
                    <a:pt x="4210520" y="2884908"/>
                    <a:pt x="4085853" y="2979775"/>
                    <a:pt x="3965197" y="3076041"/>
                  </a:cubicBezTo>
                  <a:lnTo>
                    <a:pt x="3873745" y="3149167"/>
                  </a:lnTo>
                  <a:cubicBezTo>
                    <a:pt x="3842621" y="3173790"/>
                    <a:pt x="3811325" y="3198413"/>
                    <a:pt x="3779416" y="3222705"/>
                  </a:cubicBezTo>
                  <a:cubicBezTo>
                    <a:pt x="3715863" y="3271374"/>
                    <a:pt x="3650652" y="3319055"/>
                    <a:pt x="3582739" y="3364594"/>
                  </a:cubicBezTo>
                  <a:cubicBezTo>
                    <a:pt x="3514913" y="3410051"/>
                    <a:pt x="3445170" y="3454190"/>
                    <a:pt x="3371851" y="3494377"/>
                  </a:cubicBezTo>
                  <a:cubicBezTo>
                    <a:pt x="3298533" y="3534481"/>
                    <a:pt x="3222687" y="3571703"/>
                    <a:pt x="3143615" y="3603819"/>
                  </a:cubicBezTo>
                  <a:cubicBezTo>
                    <a:pt x="2985994" y="3668876"/>
                    <a:pt x="2815732" y="3712356"/>
                    <a:pt x="2643552" y="3730555"/>
                  </a:cubicBezTo>
                  <a:cubicBezTo>
                    <a:pt x="2600484" y="3734838"/>
                    <a:pt x="2557331" y="3738297"/>
                    <a:pt x="2514264" y="3739696"/>
                  </a:cubicBezTo>
                  <a:lnTo>
                    <a:pt x="2481920" y="3740849"/>
                  </a:lnTo>
                  <a:lnTo>
                    <a:pt x="2449664" y="3741014"/>
                  </a:lnTo>
                  <a:cubicBezTo>
                    <a:pt x="2427869" y="3741343"/>
                    <a:pt x="2407207" y="3740685"/>
                    <a:pt x="2386284" y="3740273"/>
                  </a:cubicBezTo>
                  <a:cubicBezTo>
                    <a:pt x="2344525" y="3739779"/>
                    <a:pt x="2302505" y="3737391"/>
                    <a:pt x="2260658" y="3735331"/>
                  </a:cubicBezTo>
                  <a:cubicBezTo>
                    <a:pt x="2218725" y="3732038"/>
                    <a:pt x="2176791" y="3728991"/>
                    <a:pt x="2134945" y="3723967"/>
                  </a:cubicBezTo>
                  <a:cubicBezTo>
                    <a:pt x="2051165" y="3714497"/>
                    <a:pt x="1967473" y="3701568"/>
                    <a:pt x="1884564" y="3683451"/>
                  </a:cubicBezTo>
                  <a:cubicBezTo>
                    <a:pt x="1801657" y="3665335"/>
                    <a:pt x="1719708" y="3642029"/>
                    <a:pt x="1639764" y="3613537"/>
                  </a:cubicBezTo>
                  <a:cubicBezTo>
                    <a:pt x="1559820" y="3584961"/>
                    <a:pt x="1481969" y="3550869"/>
                    <a:pt x="1407081" y="3512164"/>
                  </a:cubicBezTo>
                  <a:cubicBezTo>
                    <a:pt x="1332455" y="3472884"/>
                    <a:pt x="1260794" y="3428992"/>
                    <a:pt x="1193491" y="3380240"/>
                  </a:cubicBezTo>
                  <a:cubicBezTo>
                    <a:pt x="1058362" y="3283233"/>
                    <a:pt x="939973" y="3169508"/>
                    <a:pt x="836141" y="3047878"/>
                  </a:cubicBezTo>
                  <a:cubicBezTo>
                    <a:pt x="784444" y="2986774"/>
                    <a:pt x="736321" y="2923695"/>
                    <a:pt x="690812" y="2859461"/>
                  </a:cubicBezTo>
                  <a:cubicBezTo>
                    <a:pt x="645217" y="2795229"/>
                    <a:pt x="602674" y="2729596"/>
                    <a:pt x="562397" y="2662976"/>
                  </a:cubicBezTo>
                  <a:cubicBezTo>
                    <a:pt x="541823" y="2629295"/>
                    <a:pt x="522992" y="2597755"/>
                    <a:pt x="502504" y="2565474"/>
                  </a:cubicBezTo>
                  <a:cubicBezTo>
                    <a:pt x="482192" y="2533440"/>
                    <a:pt x="461530" y="2501406"/>
                    <a:pt x="440258" y="2469619"/>
                  </a:cubicBezTo>
                  <a:lnTo>
                    <a:pt x="310360" y="2278732"/>
                  </a:lnTo>
                  <a:cubicBezTo>
                    <a:pt x="288826" y="2246616"/>
                    <a:pt x="267555" y="2214335"/>
                    <a:pt x="246806" y="2181642"/>
                  </a:cubicBezTo>
                  <a:cubicBezTo>
                    <a:pt x="226057" y="2148949"/>
                    <a:pt x="205483" y="2116174"/>
                    <a:pt x="186303" y="2082411"/>
                  </a:cubicBezTo>
                  <a:cubicBezTo>
                    <a:pt x="147857" y="2015213"/>
                    <a:pt x="112550" y="1946041"/>
                    <a:pt x="84390" y="1874231"/>
                  </a:cubicBezTo>
                  <a:cubicBezTo>
                    <a:pt x="55708" y="1802669"/>
                    <a:pt x="34436" y="1728473"/>
                    <a:pt x="20139" y="1653288"/>
                  </a:cubicBezTo>
                  <a:cubicBezTo>
                    <a:pt x="6452" y="1578103"/>
                    <a:pt x="0" y="1501764"/>
                    <a:pt x="0" y="1425590"/>
                  </a:cubicBezTo>
                  <a:cubicBezTo>
                    <a:pt x="1133" y="1121885"/>
                    <a:pt x="63293" y="819004"/>
                    <a:pt x="179939" y="533498"/>
                  </a:cubicBezTo>
                  <a:cubicBezTo>
                    <a:pt x="209232" y="462183"/>
                    <a:pt x="240965" y="391527"/>
                    <a:pt x="276709" y="322519"/>
                  </a:cubicBezTo>
                  <a:cubicBezTo>
                    <a:pt x="311930" y="253262"/>
                    <a:pt x="350725" y="185489"/>
                    <a:pt x="392571" y="11928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73" name="Freeform: Shape 19472">
              <a:extLst>
                <a:ext uri="{FF2B5EF4-FFF2-40B4-BE49-F238E27FC236}">
                  <a16:creationId xmlns:a16="http://schemas.microsoft.com/office/drawing/2014/main" id="{58E67742-7BE5-458C-BC8D-9EE8557636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62838" y="1"/>
              <a:ext cx="4960548" cy="3526297"/>
            </a:xfrm>
            <a:custGeom>
              <a:avLst/>
              <a:gdLst>
                <a:gd name="connsiteX0" fmla="*/ 542883 w 4960548"/>
                <a:gd name="connsiteY0" fmla="*/ 0 h 3526297"/>
                <a:gd name="connsiteX1" fmla="*/ 826658 w 4960548"/>
                <a:gd name="connsiteY1" fmla="*/ 0 h 3526297"/>
                <a:gd name="connsiteX2" fmla="*/ 730698 w 4960548"/>
                <a:gd name="connsiteY2" fmla="*/ 89329 h 3526297"/>
                <a:gd name="connsiteX3" fmla="*/ 590295 w 4960548"/>
                <a:gd name="connsiteY3" fmla="*/ 244485 h 3526297"/>
                <a:gd name="connsiteX4" fmla="*/ 357524 w 4960548"/>
                <a:gd name="connsiteY4" fmla="*/ 587307 h 3526297"/>
                <a:gd name="connsiteX5" fmla="*/ 199554 w 4960548"/>
                <a:gd name="connsiteY5" fmla="*/ 966280 h 3526297"/>
                <a:gd name="connsiteX6" fmla="*/ 142104 w 4960548"/>
                <a:gd name="connsiteY6" fmla="*/ 1370286 h 3526297"/>
                <a:gd name="connsiteX7" fmla="*/ 166339 w 4960548"/>
                <a:gd name="connsiteY7" fmla="*/ 1568090 h 3526297"/>
                <a:gd name="connsiteX8" fmla="*/ 237914 w 4960548"/>
                <a:gd name="connsiteY8" fmla="*/ 1753129 h 3526297"/>
                <a:gd name="connsiteX9" fmla="*/ 287868 w 4960548"/>
                <a:gd name="connsiteY9" fmla="*/ 1840255 h 3526297"/>
                <a:gd name="connsiteX10" fmla="*/ 345232 w 4960548"/>
                <a:gd name="connsiteY10" fmla="*/ 1924581 h 3526297"/>
                <a:gd name="connsiteX11" fmla="*/ 477745 w 4960548"/>
                <a:gd name="connsiteY11" fmla="*/ 2087551 h 3526297"/>
                <a:gd name="connsiteX12" fmla="*/ 621156 w 4960548"/>
                <a:gd name="connsiteY12" fmla="*/ 2251756 h 3526297"/>
                <a:gd name="connsiteX13" fmla="*/ 692469 w 4960548"/>
                <a:gd name="connsiteY13" fmla="*/ 2337482 h 3526297"/>
                <a:gd name="connsiteX14" fmla="*/ 726731 w 4960548"/>
                <a:gd name="connsiteY14" fmla="*/ 2379562 h 3526297"/>
                <a:gd name="connsiteX15" fmla="*/ 760295 w 4960548"/>
                <a:gd name="connsiteY15" fmla="*/ 2419831 h 3526297"/>
                <a:gd name="connsiteX16" fmla="*/ 1048685 w 4960548"/>
                <a:gd name="connsiteY16" fmla="*/ 2717443 h 3526297"/>
                <a:gd name="connsiteX17" fmla="*/ 1202035 w 4960548"/>
                <a:gd name="connsiteY17" fmla="*/ 2851344 h 3526297"/>
                <a:gd name="connsiteX18" fmla="*/ 1362620 w 4960548"/>
                <a:gd name="connsiteY18" fmla="*/ 2974785 h 3526297"/>
                <a:gd name="connsiteX19" fmla="*/ 1721364 w 4960548"/>
                <a:gd name="connsiteY19" fmla="*/ 3170036 h 3526297"/>
                <a:gd name="connsiteX20" fmla="*/ 1922052 w 4960548"/>
                <a:gd name="connsiteY20" fmla="*/ 3225210 h 3526297"/>
                <a:gd name="connsiteX21" fmla="*/ 1973488 w 4960548"/>
                <a:gd name="connsiteY21" fmla="*/ 3234928 h 3526297"/>
                <a:gd name="connsiteX22" fmla="*/ 2025360 w 4960548"/>
                <a:gd name="connsiteY22" fmla="*/ 3243080 h 3526297"/>
                <a:gd name="connsiteX23" fmla="*/ 2130063 w 4960548"/>
                <a:gd name="connsiteY23" fmla="*/ 3254774 h 3526297"/>
                <a:gd name="connsiteX24" fmla="*/ 2182719 w 4960548"/>
                <a:gd name="connsiteY24" fmla="*/ 3258562 h 3526297"/>
                <a:gd name="connsiteX25" fmla="*/ 2235551 w 4960548"/>
                <a:gd name="connsiteY25" fmla="*/ 3261197 h 3526297"/>
                <a:gd name="connsiteX26" fmla="*/ 2288556 w 4960548"/>
                <a:gd name="connsiteY26" fmla="*/ 3262350 h 3526297"/>
                <a:gd name="connsiteX27" fmla="*/ 2341648 w 4960548"/>
                <a:gd name="connsiteY27" fmla="*/ 3262103 h 3526297"/>
                <a:gd name="connsiteX28" fmla="*/ 2368238 w 4960548"/>
                <a:gd name="connsiteY28" fmla="*/ 3261856 h 3526297"/>
                <a:gd name="connsiteX29" fmla="*/ 2393869 w 4960548"/>
                <a:gd name="connsiteY29" fmla="*/ 3260785 h 3526297"/>
                <a:gd name="connsiteX30" fmla="*/ 2419413 w 4960548"/>
                <a:gd name="connsiteY30" fmla="*/ 3259550 h 3526297"/>
                <a:gd name="connsiteX31" fmla="*/ 2444869 w 4960548"/>
                <a:gd name="connsiteY31" fmla="*/ 3257574 h 3526297"/>
                <a:gd name="connsiteX32" fmla="*/ 2545824 w 4960548"/>
                <a:gd name="connsiteY32" fmla="*/ 3245798 h 3526297"/>
                <a:gd name="connsiteX33" fmla="*/ 2930373 w 4960548"/>
                <a:gd name="connsiteY33" fmla="*/ 3126555 h 3526297"/>
                <a:gd name="connsiteX34" fmla="*/ 3285631 w 4960548"/>
                <a:gd name="connsiteY34" fmla="*/ 2917552 h 3526297"/>
                <a:gd name="connsiteX35" fmla="*/ 3371764 w 4960548"/>
                <a:gd name="connsiteY35" fmla="*/ 2856120 h 3526297"/>
                <a:gd name="connsiteX36" fmla="*/ 3457898 w 4960548"/>
                <a:gd name="connsiteY36" fmla="*/ 2792628 h 3526297"/>
                <a:gd name="connsiteX37" fmla="*/ 3632344 w 4960548"/>
                <a:gd name="connsiteY37" fmla="*/ 2660869 h 3526297"/>
                <a:gd name="connsiteX38" fmla="*/ 3990915 w 4960548"/>
                <a:gd name="connsiteY38" fmla="*/ 2405832 h 3526297"/>
                <a:gd name="connsiteX39" fmla="*/ 4324988 w 4960548"/>
                <a:gd name="connsiteY39" fmla="*/ 2152196 h 3526297"/>
                <a:gd name="connsiteX40" fmla="*/ 4592106 w 4960548"/>
                <a:gd name="connsiteY40" fmla="*/ 1861501 h 3526297"/>
                <a:gd name="connsiteX41" fmla="*/ 4683122 w 4960548"/>
                <a:gd name="connsiteY41" fmla="*/ 1692521 h 3526297"/>
                <a:gd name="connsiteX42" fmla="*/ 4738568 w 4960548"/>
                <a:gd name="connsiteY42" fmla="*/ 1507893 h 3526297"/>
                <a:gd name="connsiteX43" fmla="*/ 4753912 w 4960548"/>
                <a:gd name="connsiteY43" fmla="*/ 1411050 h 3526297"/>
                <a:gd name="connsiteX44" fmla="*/ 4756440 w 4960548"/>
                <a:gd name="connsiteY44" fmla="*/ 1386509 h 3526297"/>
                <a:gd name="connsiteX45" fmla="*/ 4758358 w 4960548"/>
                <a:gd name="connsiteY45" fmla="*/ 1361475 h 3526297"/>
                <a:gd name="connsiteX46" fmla="*/ 4761148 w 4960548"/>
                <a:gd name="connsiteY46" fmla="*/ 1309759 h 3526297"/>
                <a:gd name="connsiteX47" fmla="*/ 4756354 w 4960548"/>
                <a:gd name="connsiteY47" fmla="*/ 1102980 h 3526297"/>
                <a:gd name="connsiteX48" fmla="*/ 4725578 w 4960548"/>
                <a:gd name="connsiteY48" fmla="*/ 898753 h 3526297"/>
                <a:gd name="connsiteX49" fmla="*/ 4673358 w 4960548"/>
                <a:gd name="connsiteY49" fmla="*/ 699384 h 3526297"/>
                <a:gd name="connsiteX50" fmla="*/ 4538491 w 4960548"/>
                <a:gd name="connsiteY50" fmla="*/ 312754 h 3526297"/>
                <a:gd name="connsiteX51" fmla="*/ 4446604 w 4960548"/>
                <a:gd name="connsiteY51" fmla="*/ 129196 h 3526297"/>
                <a:gd name="connsiteX52" fmla="*/ 4419840 w 4960548"/>
                <a:gd name="connsiteY52" fmla="*/ 85222 h 3526297"/>
                <a:gd name="connsiteX53" fmla="*/ 4391680 w 4960548"/>
                <a:gd name="connsiteY53" fmla="*/ 42071 h 3526297"/>
                <a:gd name="connsiteX54" fmla="*/ 4361930 w 4960548"/>
                <a:gd name="connsiteY54" fmla="*/ 0 h 3526297"/>
                <a:gd name="connsiteX55" fmla="*/ 4588871 w 4960548"/>
                <a:gd name="connsiteY55" fmla="*/ 0 h 3526297"/>
                <a:gd name="connsiteX56" fmla="*/ 4613640 w 4960548"/>
                <a:gd name="connsiteY56" fmla="*/ 38859 h 3526297"/>
                <a:gd name="connsiteX57" fmla="*/ 4724445 w 4960548"/>
                <a:gd name="connsiteY57" fmla="*/ 234687 h 3526297"/>
                <a:gd name="connsiteX58" fmla="*/ 4876138 w 4960548"/>
                <a:gd name="connsiteY58" fmla="*/ 653022 h 3526297"/>
                <a:gd name="connsiteX59" fmla="*/ 4911707 w 4960548"/>
                <a:gd name="connsiteY59" fmla="*/ 870671 h 3526297"/>
                <a:gd name="connsiteX60" fmla="*/ 4934810 w 4960548"/>
                <a:gd name="connsiteY60" fmla="*/ 1088487 h 3526297"/>
                <a:gd name="connsiteX61" fmla="*/ 4953206 w 4960548"/>
                <a:gd name="connsiteY61" fmla="*/ 1306301 h 3526297"/>
                <a:gd name="connsiteX62" fmla="*/ 4956954 w 4960548"/>
                <a:gd name="connsiteY62" fmla="*/ 1360899 h 3526297"/>
                <a:gd name="connsiteX63" fmla="*/ 4958610 w 4960548"/>
                <a:gd name="connsiteY63" fmla="*/ 1388980 h 3526297"/>
                <a:gd name="connsiteX64" fmla="*/ 4959830 w 4960548"/>
                <a:gd name="connsiteY64" fmla="*/ 1417555 h 3526297"/>
                <a:gd name="connsiteX65" fmla="*/ 4958174 w 4960548"/>
                <a:gd name="connsiteY65" fmla="*/ 1532680 h 3526297"/>
                <a:gd name="connsiteX66" fmla="*/ 4834030 w 4960548"/>
                <a:gd name="connsiteY66" fmla="*/ 1984861 h 3526297"/>
                <a:gd name="connsiteX67" fmla="*/ 4558106 w 4960548"/>
                <a:gd name="connsiteY67" fmla="*/ 2368857 h 3526297"/>
                <a:gd name="connsiteX68" fmla="*/ 4389936 w 4960548"/>
                <a:gd name="connsiteY68" fmla="*/ 2528945 h 3526297"/>
                <a:gd name="connsiteX69" fmla="*/ 4214618 w 4960548"/>
                <a:gd name="connsiteY69" fmla="*/ 2674457 h 3526297"/>
                <a:gd name="connsiteX70" fmla="*/ 3858489 w 4960548"/>
                <a:gd name="connsiteY70" fmla="*/ 2936658 h 3526297"/>
                <a:gd name="connsiteX71" fmla="*/ 3768868 w 4960548"/>
                <a:gd name="connsiteY71" fmla="*/ 3000643 h 3526297"/>
                <a:gd name="connsiteX72" fmla="*/ 3676806 w 4960548"/>
                <a:gd name="connsiteY72" fmla="*/ 3065040 h 3526297"/>
                <a:gd name="connsiteX73" fmla="*/ 3582477 w 4960548"/>
                <a:gd name="connsiteY73" fmla="*/ 3128614 h 3526297"/>
                <a:gd name="connsiteX74" fmla="*/ 3485185 w 4960548"/>
                <a:gd name="connsiteY74" fmla="*/ 3190377 h 3526297"/>
                <a:gd name="connsiteX75" fmla="*/ 3280923 w 4960548"/>
                <a:gd name="connsiteY75" fmla="*/ 3306325 h 3526297"/>
                <a:gd name="connsiteX76" fmla="*/ 3061230 w 4960548"/>
                <a:gd name="connsiteY76" fmla="*/ 3404897 h 3526297"/>
                <a:gd name="connsiteX77" fmla="*/ 2583137 w 4960548"/>
                <a:gd name="connsiteY77" fmla="*/ 3518292 h 3526297"/>
                <a:gd name="connsiteX78" fmla="*/ 2460038 w 4960548"/>
                <a:gd name="connsiteY78" fmla="*/ 3525622 h 3526297"/>
                <a:gd name="connsiteX79" fmla="*/ 2429264 w 4960548"/>
                <a:gd name="connsiteY79" fmla="*/ 3526280 h 3526297"/>
                <a:gd name="connsiteX80" fmla="*/ 2398576 w 4960548"/>
                <a:gd name="connsiteY80" fmla="*/ 3526116 h 3526297"/>
                <a:gd name="connsiteX81" fmla="*/ 2367977 w 4960548"/>
                <a:gd name="connsiteY81" fmla="*/ 3525786 h 3526297"/>
                <a:gd name="connsiteX82" fmla="*/ 2338249 w 4960548"/>
                <a:gd name="connsiteY82" fmla="*/ 3524716 h 3526297"/>
                <a:gd name="connsiteX83" fmla="*/ 2100770 w 4960548"/>
                <a:gd name="connsiteY83" fmla="*/ 3506845 h 3526297"/>
                <a:gd name="connsiteX84" fmla="*/ 1864776 w 4960548"/>
                <a:gd name="connsiteY84" fmla="*/ 3467483 h 3526297"/>
                <a:gd name="connsiteX85" fmla="*/ 1632964 w 4960548"/>
                <a:gd name="connsiteY85" fmla="*/ 3405803 h 3526297"/>
                <a:gd name="connsiteX86" fmla="*/ 1189219 w 4960548"/>
                <a:gd name="connsiteY86" fmla="*/ 3220352 h 3526297"/>
                <a:gd name="connsiteX87" fmla="*/ 815305 w 4960548"/>
                <a:gd name="connsiteY87" fmla="*/ 2931634 h 3526297"/>
                <a:gd name="connsiteX88" fmla="*/ 663699 w 4960548"/>
                <a:gd name="connsiteY88" fmla="*/ 2757877 h 3526297"/>
                <a:gd name="connsiteX89" fmla="*/ 531274 w 4960548"/>
                <a:gd name="connsiteY89" fmla="*/ 2573907 h 3526297"/>
                <a:gd name="connsiteX90" fmla="*/ 500325 w 4960548"/>
                <a:gd name="connsiteY90" fmla="*/ 2527051 h 3526297"/>
                <a:gd name="connsiteX91" fmla="*/ 470771 w 4960548"/>
                <a:gd name="connsiteY91" fmla="*/ 2481594 h 3526297"/>
                <a:gd name="connsiteX92" fmla="*/ 412448 w 4960548"/>
                <a:gd name="connsiteY92" fmla="*/ 2393479 h 3526297"/>
                <a:gd name="connsiteX93" fmla="*/ 291616 w 4960548"/>
                <a:gd name="connsiteY93" fmla="*/ 2213464 h 3526297"/>
                <a:gd name="connsiteX94" fmla="*/ 173662 w 4960548"/>
                <a:gd name="connsiteY94" fmla="*/ 2023154 h 3526297"/>
                <a:gd name="connsiteX95" fmla="*/ 120483 w 4960548"/>
                <a:gd name="connsiteY95" fmla="*/ 1922276 h 3526297"/>
                <a:gd name="connsiteX96" fmla="*/ 75324 w 4960548"/>
                <a:gd name="connsiteY96" fmla="*/ 1816703 h 3526297"/>
                <a:gd name="connsiteX97" fmla="*/ 40713 w 4960548"/>
                <a:gd name="connsiteY97" fmla="*/ 1707179 h 3526297"/>
                <a:gd name="connsiteX98" fmla="*/ 27811 w 4960548"/>
                <a:gd name="connsiteY98" fmla="*/ 1651346 h 3526297"/>
                <a:gd name="connsiteX99" fmla="*/ 22144 w 4960548"/>
                <a:gd name="connsiteY99" fmla="*/ 1623346 h 3526297"/>
                <a:gd name="connsiteX100" fmla="*/ 17436 w 4960548"/>
                <a:gd name="connsiteY100" fmla="*/ 1595265 h 3526297"/>
                <a:gd name="connsiteX101" fmla="*/ 0 w 4960548"/>
                <a:gd name="connsiteY101" fmla="*/ 1370286 h 3526297"/>
                <a:gd name="connsiteX102" fmla="*/ 48385 w 4960548"/>
                <a:gd name="connsiteY102" fmla="*/ 931939 h 3526297"/>
                <a:gd name="connsiteX103" fmla="*/ 193801 w 4960548"/>
                <a:gd name="connsiteY103" fmla="*/ 511957 h 3526297"/>
                <a:gd name="connsiteX104" fmla="*/ 431660 w 4960548"/>
                <a:gd name="connsiteY104" fmla="*/ 131379 h 3526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Lst>
              <a:rect l="l" t="t" r="r" b="b"/>
              <a:pathLst>
                <a:path w="4960548" h="3526297">
                  <a:moveTo>
                    <a:pt x="542883" y="0"/>
                  </a:moveTo>
                  <a:lnTo>
                    <a:pt x="826658" y="0"/>
                  </a:lnTo>
                  <a:lnTo>
                    <a:pt x="730698" y="89329"/>
                  </a:lnTo>
                  <a:cubicBezTo>
                    <a:pt x="681528" y="139120"/>
                    <a:pt x="634626" y="190876"/>
                    <a:pt x="590295" y="244485"/>
                  </a:cubicBezTo>
                  <a:cubicBezTo>
                    <a:pt x="501458" y="351540"/>
                    <a:pt x="423083" y="466336"/>
                    <a:pt x="357524" y="587307"/>
                  </a:cubicBezTo>
                  <a:cubicBezTo>
                    <a:pt x="291965" y="708196"/>
                    <a:pt x="237391" y="834767"/>
                    <a:pt x="199554" y="966280"/>
                  </a:cubicBezTo>
                  <a:cubicBezTo>
                    <a:pt x="161632" y="1097463"/>
                    <a:pt x="142016" y="1233833"/>
                    <a:pt x="142104" y="1370286"/>
                  </a:cubicBezTo>
                  <a:cubicBezTo>
                    <a:pt x="142888" y="1437319"/>
                    <a:pt x="149862" y="1503858"/>
                    <a:pt x="166339" y="1568090"/>
                  </a:cubicBezTo>
                  <a:cubicBezTo>
                    <a:pt x="182555" y="1632405"/>
                    <a:pt x="207750" y="1693921"/>
                    <a:pt x="237914" y="1753129"/>
                  </a:cubicBezTo>
                  <a:cubicBezTo>
                    <a:pt x="253170" y="1782693"/>
                    <a:pt x="270084" y="1811680"/>
                    <a:pt x="287868" y="1840255"/>
                  </a:cubicBezTo>
                  <a:cubicBezTo>
                    <a:pt x="305914" y="1868748"/>
                    <a:pt x="325181" y="1896830"/>
                    <a:pt x="345232" y="1924581"/>
                  </a:cubicBezTo>
                  <a:cubicBezTo>
                    <a:pt x="385858" y="1979920"/>
                    <a:pt x="431017" y="2033612"/>
                    <a:pt x="477745" y="2087551"/>
                  </a:cubicBezTo>
                  <a:cubicBezTo>
                    <a:pt x="524474" y="2141573"/>
                    <a:pt x="573294" y="2195594"/>
                    <a:pt x="621156" y="2251756"/>
                  </a:cubicBezTo>
                  <a:cubicBezTo>
                    <a:pt x="645130" y="2279755"/>
                    <a:pt x="668843" y="2308412"/>
                    <a:pt x="692469" y="2337482"/>
                  </a:cubicBezTo>
                  <a:lnTo>
                    <a:pt x="726731" y="2379562"/>
                  </a:lnTo>
                  <a:cubicBezTo>
                    <a:pt x="737977" y="2392986"/>
                    <a:pt x="748700" y="2406738"/>
                    <a:pt x="760295" y="2419831"/>
                  </a:cubicBezTo>
                  <a:cubicBezTo>
                    <a:pt x="850788" y="2526392"/>
                    <a:pt x="948952" y="2624470"/>
                    <a:pt x="1048685" y="2717443"/>
                  </a:cubicBezTo>
                  <a:cubicBezTo>
                    <a:pt x="1098814" y="2763724"/>
                    <a:pt x="1149814" y="2808439"/>
                    <a:pt x="1202035" y="2851344"/>
                  </a:cubicBezTo>
                  <a:cubicBezTo>
                    <a:pt x="1254256" y="2894248"/>
                    <a:pt x="1307435" y="2935752"/>
                    <a:pt x="1362620" y="2974785"/>
                  </a:cubicBezTo>
                  <a:cubicBezTo>
                    <a:pt x="1472554" y="3053017"/>
                    <a:pt x="1591118" y="3122932"/>
                    <a:pt x="1721364" y="3170036"/>
                  </a:cubicBezTo>
                  <a:cubicBezTo>
                    <a:pt x="1786314" y="3193588"/>
                    <a:pt x="1853617" y="3211622"/>
                    <a:pt x="1922052" y="3225210"/>
                  </a:cubicBezTo>
                  <a:cubicBezTo>
                    <a:pt x="1939227" y="3228422"/>
                    <a:pt x="1956227" y="3232128"/>
                    <a:pt x="1973488" y="3234928"/>
                  </a:cubicBezTo>
                  <a:lnTo>
                    <a:pt x="2025360" y="3243080"/>
                  </a:lnTo>
                  <a:cubicBezTo>
                    <a:pt x="2060145" y="3247445"/>
                    <a:pt x="2094930" y="3252056"/>
                    <a:pt x="2130063" y="3254774"/>
                  </a:cubicBezTo>
                  <a:cubicBezTo>
                    <a:pt x="2147587" y="3256338"/>
                    <a:pt x="2165109" y="3257821"/>
                    <a:pt x="2182719" y="3258562"/>
                  </a:cubicBezTo>
                  <a:cubicBezTo>
                    <a:pt x="2200330" y="3259385"/>
                    <a:pt x="2217853" y="3260703"/>
                    <a:pt x="2235551" y="3261197"/>
                  </a:cubicBezTo>
                  <a:lnTo>
                    <a:pt x="2288556" y="3262350"/>
                  </a:lnTo>
                  <a:cubicBezTo>
                    <a:pt x="2306166" y="3262761"/>
                    <a:pt x="2323951" y="3262185"/>
                    <a:pt x="2341648" y="3262103"/>
                  </a:cubicBezTo>
                  <a:lnTo>
                    <a:pt x="2368238" y="3261856"/>
                  </a:lnTo>
                  <a:cubicBezTo>
                    <a:pt x="2376869" y="3261609"/>
                    <a:pt x="2385325" y="3261115"/>
                    <a:pt x="2393869" y="3260785"/>
                  </a:cubicBezTo>
                  <a:cubicBezTo>
                    <a:pt x="2402412" y="3260373"/>
                    <a:pt x="2410956" y="3260127"/>
                    <a:pt x="2419413" y="3259550"/>
                  </a:cubicBezTo>
                  <a:lnTo>
                    <a:pt x="2444869" y="3257574"/>
                  </a:lnTo>
                  <a:cubicBezTo>
                    <a:pt x="2478782" y="3255021"/>
                    <a:pt x="2512434" y="3250739"/>
                    <a:pt x="2545824" y="3245798"/>
                  </a:cubicBezTo>
                  <a:cubicBezTo>
                    <a:pt x="2679470" y="3224881"/>
                    <a:pt x="2807973" y="3183954"/>
                    <a:pt x="2930373" y="3126555"/>
                  </a:cubicBezTo>
                  <a:cubicBezTo>
                    <a:pt x="3053210" y="3069817"/>
                    <a:pt x="3170118" y="2997184"/>
                    <a:pt x="3285631" y="2917552"/>
                  </a:cubicBezTo>
                  <a:cubicBezTo>
                    <a:pt x="3314487" y="2897706"/>
                    <a:pt x="3343169" y="2876954"/>
                    <a:pt x="3371764" y="2856120"/>
                  </a:cubicBezTo>
                  <a:cubicBezTo>
                    <a:pt x="3400534" y="2835285"/>
                    <a:pt x="3429216" y="2814121"/>
                    <a:pt x="3457898" y="2792628"/>
                  </a:cubicBezTo>
                  <a:lnTo>
                    <a:pt x="3632344" y="2660869"/>
                  </a:lnTo>
                  <a:cubicBezTo>
                    <a:pt x="3752043" y="2571190"/>
                    <a:pt x="3872873" y="2487687"/>
                    <a:pt x="3990915" y="2405832"/>
                  </a:cubicBezTo>
                  <a:cubicBezTo>
                    <a:pt x="4108869" y="2323976"/>
                    <a:pt x="4222378" y="2241297"/>
                    <a:pt x="4324988" y="2152196"/>
                  </a:cubicBezTo>
                  <a:cubicBezTo>
                    <a:pt x="4427598" y="2063258"/>
                    <a:pt x="4520270" y="1968474"/>
                    <a:pt x="4592106" y="1861501"/>
                  </a:cubicBezTo>
                  <a:cubicBezTo>
                    <a:pt x="4628024" y="1808057"/>
                    <a:pt x="4658712" y="1751730"/>
                    <a:pt x="4683122" y="1692521"/>
                  </a:cubicBezTo>
                  <a:cubicBezTo>
                    <a:pt x="4707706" y="1633393"/>
                    <a:pt x="4725404" y="1571467"/>
                    <a:pt x="4738568" y="1507893"/>
                  </a:cubicBezTo>
                  <a:cubicBezTo>
                    <a:pt x="4745106" y="1476106"/>
                    <a:pt x="4750338" y="1443742"/>
                    <a:pt x="4753912" y="1411050"/>
                  </a:cubicBezTo>
                  <a:cubicBezTo>
                    <a:pt x="4754958" y="1402897"/>
                    <a:pt x="4755656" y="1394662"/>
                    <a:pt x="4756440" y="1386509"/>
                  </a:cubicBezTo>
                  <a:cubicBezTo>
                    <a:pt x="4757138" y="1378274"/>
                    <a:pt x="4758010" y="1370204"/>
                    <a:pt x="4758358" y="1361475"/>
                  </a:cubicBezTo>
                  <a:lnTo>
                    <a:pt x="4761148" y="1309759"/>
                  </a:lnTo>
                  <a:cubicBezTo>
                    <a:pt x="4763676" y="1240751"/>
                    <a:pt x="4762106" y="1171659"/>
                    <a:pt x="4756354" y="1102980"/>
                  </a:cubicBezTo>
                  <a:cubicBezTo>
                    <a:pt x="4750774" y="1034218"/>
                    <a:pt x="4740050" y="966033"/>
                    <a:pt x="4725578" y="898753"/>
                  </a:cubicBezTo>
                  <a:cubicBezTo>
                    <a:pt x="4710932" y="831473"/>
                    <a:pt x="4692624" y="765100"/>
                    <a:pt x="4673358" y="699384"/>
                  </a:cubicBezTo>
                  <a:cubicBezTo>
                    <a:pt x="4634912" y="568037"/>
                    <a:pt x="4592456" y="438419"/>
                    <a:pt x="4538491" y="312754"/>
                  </a:cubicBezTo>
                  <a:cubicBezTo>
                    <a:pt x="4511464" y="250003"/>
                    <a:pt x="4481301" y="188406"/>
                    <a:pt x="4446604" y="129196"/>
                  </a:cubicBezTo>
                  <a:cubicBezTo>
                    <a:pt x="4438147" y="114291"/>
                    <a:pt x="4428819" y="99798"/>
                    <a:pt x="4419840" y="85222"/>
                  </a:cubicBezTo>
                  <a:cubicBezTo>
                    <a:pt x="4410598" y="70728"/>
                    <a:pt x="4401008" y="56482"/>
                    <a:pt x="4391680" y="42071"/>
                  </a:cubicBezTo>
                  <a:lnTo>
                    <a:pt x="4361930" y="0"/>
                  </a:lnTo>
                  <a:lnTo>
                    <a:pt x="4588871" y="0"/>
                  </a:lnTo>
                  <a:lnTo>
                    <a:pt x="4613640" y="38859"/>
                  </a:lnTo>
                  <a:cubicBezTo>
                    <a:pt x="4653306" y="102762"/>
                    <a:pt x="4690706" y="167901"/>
                    <a:pt x="4724445" y="234687"/>
                  </a:cubicBezTo>
                  <a:cubicBezTo>
                    <a:pt x="4792096" y="368257"/>
                    <a:pt x="4844230" y="508828"/>
                    <a:pt x="4876138" y="653022"/>
                  </a:cubicBezTo>
                  <a:cubicBezTo>
                    <a:pt x="4892005" y="725161"/>
                    <a:pt x="4903077" y="797874"/>
                    <a:pt x="4911707" y="870671"/>
                  </a:cubicBezTo>
                  <a:cubicBezTo>
                    <a:pt x="4920513" y="943386"/>
                    <a:pt x="4927574" y="1016019"/>
                    <a:pt x="4934810" y="1088487"/>
                  </a:cubicBezTo>
                  <a:cubicBezTo>
                    <a:pt x="4941697" y="1161036"/>
                    <a:pt x="4947799" y="1233586"/>
                    <a:pt x="4953206" y="1306301"/>
                  </a:cubicBezTo>
                  <a:lnTo>
                    <a:pt x="4956954" y="1360899"/>
                  </a:lnTo>
                  <a:cubicBezTo>
                    <a:pt x="4957651" y="1369875"/>
                    <a:pt x="4958087" y="1379510"/>
                    <a:pt x="4958610" y="1388980"/>
                  </a:cubicBezTo>
                  <a:cubicBezTo>
                    <a:pt x="4959133" y="1398450"/>
                    <a:pt x="4959656" y="1408003"/>
                    <a:pt x="4959830" y="1417555"/>
                  </a:cubicBezTo>
                  <a:cubicBezTo>
                    <a:pt x="4961138" y="1455683"/>
                    <a:pt x="4960702" y="1494140"/>
                    <a:pt x="4958174" y="1532680"/>
                  </a:cubicBezTo>
                  <a:cubicBezTo>
                    <a:pt x="4948760" y="1686920"/>
                    <a:pt x="4904908" y="1842314"/>
                    <a:pt x="4834030" y="1984861"/>
                  </a:cubicBezTo>
                  <a:cubicBezTo>
                    <a:pt x="4763328" y="2127820"/>
                    <a:pt x="4665860" y="2256121"/>
                    <a:pt x="4558106" y="2368857"/>
                  </a:cubicBezTo>
                  <a:cubicBezTo>
                    <a:pt x="4504230" y="2425432"/>
                    <a:pt x="4447650" y="2478465"/>
                    <a:pt x="4389936" y="2528945"/>
                  </a:cubicBezTo>
                  <a:cubicBezTo>
                    <a:pt x="4332223" y="2579425"/>
                    <a:pt x="4273726" y="2628011"/>
                    <a:pt x="4214618" y="2674457"/>
                  </a:cubicBezTo>
                  <a:cubicBezTo>
                    <a:pt x="4096664" y="2767759"/>
                    <a:pt x="3976094" y="2852826"/>
                    <a:pt x="3858489" y="2936658"/>
                  </a:cubicBezTo>
                  <a:lnTo>
                    <a:pt x="3768868" y="3000643"/>
                  </a:lnTo>
                  <a:cubicBezTo>
                    <a:pt x="3738530" y="3022136"/>
                    <a:pt x="3707929" y="3043794"/>
                    <a:pt x="3676806" y="3065040"/>
                  </a:cubicBezTo>
                  <a:cubicBezTo>
                    <a:pt x="3645770" y="3086369"/>
                    <a:pt x="3614386" y="3107615"/>
                    <a:pt x="3582477" y="3128614"/>
                  </a:cubicBezTo>
                  <a:cubicBezTo>
                    <a:pt x="3550483" y="3149449"/>
                    <a:pt x="3518226" y="3170118"/>
                    <a:pt x="3485185" y="3190377"/>
                  </a:cubicBezTo>
                  <a:cubicBezTo>
                    <a:pt x="3419452" y="3230975"/>
                    <a:pt x="3351625" y="3270338"/>
                    <a:pt x="3280923" y="3306325"/>
                  </a:cubicBezTo>
                  <a:cubicBezTo>
                    <a:pt x="3210307" y="3342476"/>
                    <a:pt x="3137251" y="3376074"/>
                    <a:pt x="3061230" y="3404897"/>
                  </a:cubicBezTo>
                  <a:cubicBezTo>
                    <a:pt x="2909886" y="3463366"/>
                    <a:pt x="2747295" y="3502810"/>
                    <a:pt x="2583137" y="3518292"/>
                  </a:cubicBezTo>
                  <a:cubicBezTo>
                    <a:pt x="2542075" y="3521999"/>
                    <a:pt x="2501013" y="3524798"/>
                    <a:pt x="2460038" y="3525622"/>
                  </a:cubicBezTo>
                  <a:lnTo>
                    <a:pt x="2429264" y="3526280"/>
                  </a:lnTo>
                  <a:cubicBezTo>
                    <a:pt x="2419064" y="3526363"/>
                    <a:pt x="2408777" y="3526116"/>
                    <a:pt x="2398576" y="3526116"/>
                  </a:cubicBezTo>
                  <a:lnTo>
                    <a:pt x="2367977" y="3525786"/>
                  </a:lnTo>
                  <a:lnTo>
                    <a:pt x="2338249" y="3524716"/>
                  </a:lnTo>
                  <a:cubicBezTo>
                    <a:pt x="2259089" y="3522327"/>
                    <a:pt x="2179756" y="3516399"/>
                    <a:pt x="2100770" y="3506845"/>
                  </a:cubicBezTo>
                  <a:cubicBezTo>
                    <a:pt x="2021699" y="3497787"/>
                    <a:pt x="1942801" y="3484776"/>
                    <a:pt x="1864776" y="3467483"/>
                  </a:cubicBezTo>
                  <a:cubicBezTo>
                    <a:pt x="1786836" y="3450025"/>
                    <a:pt x="1709508" y="3429355"/>
                    <a:pt x="1632964" y="3405803"/>
                  </a:cubicBezTo>
                  <a:cubicBezTo>
                    <a:pt x="1480138" y="3358288"/>
                    <a:pt x="1329055" y="3299160"/>
                    <a:pt x="1189219" y="3220352"/>
                  </a:cubicBezTo>
                  <a:cubicBezTo>
                    <a:pt x="1049296" y="3141708"/>
                    <a:pt x="924367" y="3041982"/>
                    <a:pt x="815305" y="2931634"/>
                  </a:cubicBezTo>
                  <a:cubicBezTo>
                    <a:pt x="760469" y="2876542"/>
                    <a:pt x="710603" y="2817909"/>
                    <a:pt x="663699" y="2757877"/>
                  </a:cubicBezTo>
                  <a:cubicBezTo>
                    <a:pt x="617059" y="2697597"/>
                    <a:pt x="572684" y="2636411"/>
                    <a:pt x="531274" y="2573907"/>
                  </a:cubicBezTo>
                  <a:cubicBezTo>
                    <a:pt x="520638" y="2558426"/>
                    <a:pt x="510612" y="2542697"/>
                    <a:pt x="500325" y="2527051"/>
                  </a:cubicBezTo>
                  <a:lnTo>
                    <a:pt x="470771" y="2481594"/>
                  </a:lnTo>
                  <a:cubicBezTo>
                    <a:pt x="451853" y="2452195"/>
                    <a:pt x="432238" y="2423043"/>
                    <a:pt x="412448" y="2393479"/>
                  </a:cubicBezTo>
                  <a:lnTo>
                    <a:pt x="291616" y="2213464"/>
                  </a:lnTo>
                  <a:cubicBezTo>
                    <a:pt x="251078" y="2152113"/>
                    <a:pt x="211062" y="2088951"/>
                    <a:pt x="173662" y="2023154"/>
                  </a:cubicBezTo>
                  <a:cubicBezTo>
                    <a:pt x="155005" y="1990214"/>
                    <a:pt x="136960" y="1956697"/>
                    <a:pt x="120483" y="1922276"/>
                  </a:cubicBezTo>
                  <a:cubicBezTo>
                    <a:pt x="104093" y="1887771"/>
                    <a:pt x="88837" y="1852608"/>
                    <a:pt x="75324" y="1816703"/>
                  </a:cubicBezTo>
                  <a:cubicBezTo>
                    <a:pt x="62072" y="1780717"/>
                    <a:pt x="50303" y="1744235"/>
                    <a:pt x="40713" y="1707179"/>
                  </a:cubicBezTo>
                  <a:cubicBezTo>
                    <a:pt x="36180" y="1688650"/>
                    <a:pt x="31560" y="1670039"/>
                    <a:pt x="27811" y="1651346"/>
                  </a:cubicBezTo>
                  <a:lnTo>
                    <a:pt x="22144" y="1623346"/>
                  </a:lnTo>
                  <a:lnTo>
                    <a:pt x="17436" y="1595265"/>
                  </a:lnTo>
                  <a:cubicBezTo>
                    <a:pt x="5144" y="1520328"/>
                    <a:pt x="0" y="1444978"/>
                    <a:pt x="0" y="1370286"/>
                  </a:cubicBezTo>
                  <a:cubicBezTo>
                    <a:pt x="349" y="1223293"/>
                    <a:pt x="16652" y="1076299"/>
                    <a:pt x="48385" y="931939"/>
                  </a:cubicBezTo>
                  <a:cubicBezTo>
                    <a:pt x="80032" y="787663"/>
                    <a:pt x="128504" y="646187"/>
                    <a:pt x="193801" y="511957"/>
                  </a:cubicBezTo>
                  <a:cubicBezTo>
                    <a:pt x="259404" y="377727"/>
                    <a:pt x="339740" y="250559"/>
                    <a:pt x="431660" y="13137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74" name="Freeform: Shape 19473">
              <a:extLst>
                <a:ext uri="{FF2B5EF4-FFF2-40B4-BE49-F238E27FC236}">
                  <a16:creationId xmlns:a16="http://schemas.microsoft.com/office/drawing/2014/main" id="{EB03BE98-6C07-41CD-ACA9-5244A3DA10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61928" y="0"/>
              <a:ext cx="4934374" cy="3484134"/>
            </a:xfrm>
            <a:custGeom>
              <a:avLst/>
              <a:gdLst>
                <a:gd name="connsiteX0" fmla="*/ 585303 w 4934374"/>
                <a:gd name="connsiteY0" fmla="*/ 0 h 3484134"/>
                <a:gd name="connsiteX1" fmla="*/ 1213739 w 4934374"/>
                <a:gd name="connsiteY1" fmla="*/ 0 h 3484134"/>
                <a:gd name="connsiteX2" fmla="*/ 1150162 w 4934374"/>
                <a:gd name="connsiteY2" fmla="*/ 47028 h 3484134"/>
                <a:gd name="connsiteX3" fmla="*/ 626038 w 4934374"/>
                <a:gd name="connsiteY3" fmla="*/ 660944 h 3484134"/>
                <a:gd name="connsiteX4" fmla="*/ 435986 w 4934374"/>
                <a:gd name="connsiteY4" fmla="*/ 1375409 h 3484134"/>
                <a:gd name="connsiteX5" fmla="*/ 750530 w 4934374"/>
                <a:gd name="connsiteY5" fmla="*/ 2038817 h 3484134"/>
                <a:gd name="connsiteX6" fmla="*/ 909024 w 4934374"/>
                <a:gd name="connsiteY6" fmla="*/ 2249384 h 3484134"/>
                <a:gd name="connsiteX7" fmla="*/ 2396223 w 4934374"/>
                <a:gd name="connsiteY7" fmla="*/ 3072468 h 3484134"/>
                <a:gd name="connsiteX8" fmla="*/ 3525201 w 4934374"/>
                <a:gd name="connsiteY8" fmla="*/ 2566101 h 3484134"/>
                <a:gd name="connsiteX9" fmla="*/ 3662596 w 4934374"/>
                <a:gd name="connsiteY9" fmla="*/ 2465552 h 3484134"/>
                <a:gd name="connsiteX10" fmla="*/ 4287500 w 4934374"/>
                <a:gd name="connsiteY10" fmla="*/ 1939915 h 3484134"/>
                <a:gd name="connsiteX11" fmla="*/ 4498563 w 4934374"/>
                <a:gd name="connsiteY11" fmla="*/ 1375409 h 3484134"/>
                <a:gd name="connsiteX12" fmla="*/ 4132831 w 4934374"/>
                <a:gd name="connsiteY12" fmla="*/ 134540 h 3484134"/>
                <a:gd name="connsiteX13" fmla="*/ 4025590 w 4934374"/>
                <a:gd name="connsiteY13" fmla="*/ 0 h 3484134"/>
                <a:gd name="connsiteX14" fmla="*/ 4555675 w 4934374"/>
                <a:gd name="connsiteY14" fmla="*/ 0 h 3484134"/>
                <a:gd name="connsiteX15" fmla="*/ 4605933 w 4934374"/>
                <a:gd name="connsiteY15" fmla="*/ 77740 h 3484134"/>
                <a:gd name="connsiteX16" fmla="*/ 4934374 w 4934374"/>
                <a:gd name="connsiteY16" fmla="*/ 1375327 h 3484134"/>
                <a:gd name="connsiteX17" fmla="*/ 3793540 w 4934374"/>
                <a:gd name="connsiteY17" fmla="*/ 2890475 h 3484134"/>
                <a:gd name="connsiteX18" fmla="*/ 2396135 w 4934374"/>
                <a:gd name="connsiteY18" fmla="*/ 3484134 h 3484134"/>
                <a:gd name="connsiteX19" fmla="*/ 548273 w 4934374"/>
                <a:gd name="connsiteY19" fmla="*/ 2480458 h 3484134"/>
                <a:gd name="connsiteX20" fmla="*/ 0 w 4934374"/>
                <a:gd name="connsiteY20" fmla="*/ 1375327 h 3484134"/>
                <a:gd name="connsiteX21" fmla="*/ 512166 w 4934374"/>
                <a:gd name="connsiteY21" fmla="*/ 77740 h 3484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934374" h="3484134">
                  <a:moveTo>
                    <a:pt x="585303" y="0"/>
                  </a:moveTo>
                  <a:lnTo>
                    <a:pt x="1213739" y="0"/>
                  </a:lnTo>
                  <a:lnTo>
                    <a:pt x="1150162" y="47028"/>
                  </a:lnTo>
                  <a:cubicBezTo>
                    <a:pt x="925762" y="228608"/>
                    <a:pt x="749397" y="435224"/>
                    <a:pt x="626038" y="660944"/>
                  </a:cubicBezTo>
                  <a:cubicBezTo>
                    <a:pt x="499976" y="891687"/>
                    <a:pt x="435986" y="1132066"/>
                    <a:pt x="435986" y="1375409"/>
                  </a:cubicBezTo>
                  <a:cubicBezTo>
                    <a:pt x="435986" y="1620481"/>
                    <a:pt x="538074" y="1763604"/>
                    <a:pt x="750530" y="2038817"/>
                  </a:cubicBezTo>
                  <a:cubicBezTo>
                    <a:pt x="801792" y="2105190"/>
                    <a:pt x="854797" y="2173870"/>
                    <a:pt x="909024" y="2249384"/>
                  </a:cubicBezTo>
                  <a:cubicBezTo>
                    <a:pt x="1323389" y="2826326"/>
                    <a:pt x="1768180" y="3072468"/>
                    <a:pt x="2396223" y="3072468"/>
                  </a:cubicBezTo>
                  <a:cubicBezTo>
                    <a:pt x="2808409" y="3072468"/>
                    <a:pt x="3110835" y="2871947"/>
                    <a:pt x="3525201" y="2566101"/>
                  </a:cubicBezTo>
                  <a:cubicBezTo>
                    <a:pt x="3571493" y="2531926"/>
                    <a:pt x="3617786" y="2498162"/>
                    <a:pt x="3662596" y="2465552"/>
                  </a:cubicBezTo>
                  <a:cubicBezTo>
                    <a:pt x="3905479" y="2288583"/>
                    <a:pt x="4134849" y="2121414"/>
                    <a:pt x="4287500" y="1939915"/>
                  </a:cubicBezTo>
                  <a:cubicBezTo>
                    <a:pt x="4433440" y="1766404"/>
                    <a:pt x="4498563" y="1592317"/>
                    <a:pt x="4498563" y="1375409"/>
                  </a:cubicBezTo>
                  <a:cubicBezTo>
                    <a:pt x="4498563" y="899696"/>
                    <a:pt x="4369741" y="465973"/>
                    <a:pt x="4132831" y="134540"/>
                  </a:cubicBezTo>
                  <a:lnTo>
                    <a:pt x="4025590" y="0"/>
                  </a:lnTo>
                  <a:lnTo>
                    <a:pt x="4555675" y="0"/>
                  </a:lnTo>
                  <a:lnTo>
                    <a:pt x="4605933" y="77740"/>
                  </a:lnTo>
                  <a:cubicBezTo>
                    <a:pt x="4820335" y="448137"/>
                    <a:pt x="4934374" y="894662"/>
                    <a:pt x="4934374" y="1375327"/>
                  </a:cubicBezTo>
                  <a:cubicBezTo>
                    <a:pt x="4934374" y="2116884"/>
                    <a:pt x="4369100" y="2465635"/>
                    <a:pt x="3793540" y="2890475"/>
                  </a:cubicBezTo>
                  <a:cubicBezTo>
                    <a:pt x="3374293" y="3199945"/>
                    <a:pt x="2970389" y="3484134"/>
                    <a:pt x="2396135" y="3484134"/>
                  </a:cubicBezTo>
                  <a:cubicBezTo>
                    <a:pt x="1544564" y="3484134"/>
                    <a:pt x="991670" y="3097832"/>
                    <a:pt x="548273" y="2480458"/>
                  </a:cubicBezTo>
                  <a:cubicBezTo>
                    <a:pt x="282201" y="2110049"/>
                    <a:pt x="0" y="1856001"/>
                    <a:pt x="0" y="1375327"/>
                  </a:cubicBezTo>
                  <a:cubicBezTo>
                    <a:pt x="0" y="894662"/>
                    <a:pt x="195505" y="448137"/>
                    <a:pt x="512166" y="777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75" name="Freeform: Shape 19474">
              <a:extLst>
                <a:ext uri="{FF2B5EF4-FFF2-40B4-BE49-F238E27FC236}">
                  <a16:creationId xmlns:a16="http://schemas.microsoft.com/office/drawing/2014/main" id="{D13CCE92-2C5E-48BC-9713-FBEEDBAE61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61928" y="0"/>
              <a:ext cx="4934374" cy="3484134"/>
            </a:xfrm>
            <a:custGeom>
              <a:avLst/>
              <a:gdLst>
                <a:gd name="connsiteX0" fmla="*/ 585303 w 4934374"/>
                <a:gd name="connsiteY0" fmla="*/ 0 h 3484134"/>
                <a:gd name="connsiteX1" fmla="*/ 1354934 w 4934374"/>
                <a:gd name="connsiteY1" fmla="*/ 0 h 3484134"/>
                <a:gd name="connsiteX2" fmla="*/ 1206830 w 4934374"/>
                <a:gd name="connsiteY2" fmla="*/ 109531 h 3484134"/>
                <a:gd name="connsiteX3" fmla="*/ 703453 w 4934374"/>
                <a:gd name="connsiteY3" fmla="*/ 698660 h 3484134"/>
                <a:gd name="connsiteX4" fmla="*/ 523079 w 4934374"/>
                <a:gd name="connsiteY4" fmla="*/ 1375409 h 3484134"/>
                <a:gd name="connsiteX5" fmla="*/ 820885 w 4934374"/>
                <a:gd name="connsiteY5" fmla="*/ 1990313 h 3484134"/>
                <a:gd name="connsiteX6" fmla="*/ 981122 w 4934374"/>
                <a:gd name="connsiteY6" fmla="*/ 2203186 h 3484134"/>
                <a:gd name="connsiteX7" fmla="*/ 1592426 w 4934374"/>
                <a:gd name="connsiteY7" fmla="*/ 2792645 h 3484134"/>
                <a:gd name="connsiteX8" fmla="*/ 2396135 w 4934374"/>
                <a:gd name="connsiteY8" fmla="*/ 2990119 h 3484134"/>
                <a:gd name="connsiteX9" fmla="*/ 2913112 w 4934374"/>
                <a:gd name="connsiteY9" fmla="*/ 2864371 h 3484134"/>
                <a:gd name="connsiteX10" fmla="*/ 3471411 w 4934374"/>
                <a:gd name="connsiteY10" fmla="*/ 2501292 h 3484134"/>
                <a:gd name="connsiteX11" fmla="*/ 3609242 w 4934374"/>
                <a:gd name="connsiteY11" fmla="*/ 2400414 h 3484134"/>
                <a:gd name="connsiteX12" fmla="*/ 4219151 w 4934374"/>
                <a:gd name="connsiteY12" fmla="*/ 1888693 h 3484134"/>
                <a:gd name="connsiteX13" fmla="*/ 4411296 w 4934374"/>
                <a:gd name="connsiteY13" fmla="*/ 1375409 h 3484134"/>
                <a:gd name="connsiteX14" fmla="*/ 3957874 w 4934374"/>
                <a:gd name="connsiteY14" fmla="*/ 51887 h 3484134"/>
                <a:gd name="connsiteX15" fmla="*/ 3906637 w 4934374"/>
                <a:gd name="connsiteY15" fmla="*/ 0 h 3484134"/>
                <a:gd name="connsiteX16" fmla="*/ 4555675 w 4934374"/>
                <a:gd name="connsiteY16" fmla="*/ 0 h 3484134"/>
                <a:gd name="connsiteX17" fmla="*/ 4605933 w 4934374"/>
                <a:gd name="connsiteY17" fmla="*/ 77740 h 3484134"/>
                <a:gd name="connsiteX18" fmla="*/ 4934374 w 4934374"/>
                <a:gd name="connsiteY18" fmla="*/ 1375327 h 3484134"/>
                <a:gd name="connsiteX19" fmla="*/ 3793540 w 4934374"/>
                <a:gd name="connsiteY19" fmla="*/ 2890475 h 3484134"/>
                <a:gd name="connsiteX20" fmla="*/ 2396135 w 4934374"/>
                <a:gd name="connsiteY20" fmla="*/ 3484134 h 3484134"/>
                <a:gd name="connsiteX21" fmla="*/ 548273 w 4934374"/>
                <a:gd name="connsiteY21" fmla="*/ 2480458 h 3484134"/>
                <a:gd name="connsiteX22" fmla="*/ 0 w 4934374"/>
                <a:gd name="connsiteY22" fmla="*/ 1375327 h 3484134"/>
                <a:gd name="connsiteX23" fmla="*/ 512166 w 4934374"/>
                <a:gd name="connsiteY23" fmla="*/ 77740 h 3484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4934374" h="3484134">
                  <a:moveTo>
                    <a:pt x="585303" y="0"/>
                  </a:moveTo>
                  <a:lnTo>
                    <a:pt x="1354934" y="0"/>
                  </a:lnTo>
                  <a:lnTo>
                    <a:pt x="1206830" y="109531"/>
                  </a:lnTo>
                  <a:cubicBezTo>
                    <a:pt x="994024" y="281725"/>
                    <a:pt x="820013" y="485457"/>
                    <a:pt x="703453" y="698660"/>
                  </a:cubicBezTo>
                  <a:cubicBezTo>
                    <a:pt x="583756" y="917627"/>
                    <a:pt x="523079" y="1145324"/>
                    <a:pt x="523079" y="1375409"/>
                  </a:cubicBezTo>
                  <a:cubicBezTo>
                    <a:pt x="523079" y="1595282"/>
                    <a:pt x="614356" y="1722842"/>
                    <a:pt x="820885" y="1990313"/>
                  </a:cubicBezTo>
                  <a:cubicBezTo>
                    <a:pt x="872582" y="2057263"/>
                    <a:pt x="926023" y="2126519"/>
                    <a:pt x="981122" y="2203186"/>
                  </a:cubicBezTo>
                  <a:cubicBezTo>
                    <a:pt x="1175968" y="2474445"/>
                    <a:pt x="1375871" y="2667309"/>
                    <a:pt x="1592426" y="2792645"/>
                  </a:cubicBezTo>
                  <a:cubicBezTo>
                    <a:pt x="1821970" y="2925557"/>
                    <a:pt x="2084904" y="2990119"/>
                    <a:pt x="2396135" y="2990119"/>
                  </a:cubicBezTo>
                  <a:cubicBezTo>
                    <a:pt x="2572762" y="2990119"/>
                    <a:pt x="2737009" y="2950179"/>
                    <a:pt x="2913112" y="2864371"/>
                  </a:cubicBezTo>
                  <a:cubicBezTo>
                    <a:pt x="3093922" y="2776257"/>
                    <a:pt x="3272903" y="2647792"/>
                    <a:pt x="3471411" y="2501292"/>
                  </a:cubicBezTo>
                  <a:cubicBezTo>
                    <a:pt x="3517964" y="2466952"/>
                    <a:pt x="3564344" y="2433106"/>
                    <a:pt x="3609242" y="2400414"/>
                  </a:cubicBezTo>
                  <a:cubicBezTo>
                    <a:pt x="3847766" y="2226574"/>
                    <a:pt x="4073038" y="2062368"/>
                    <a:pt x="4219151" y="1888693"/>
                  </a:cubicBezTo>
                  <a:cubicBezTo>
                    <a:pt x="4353844" y="1728606"/>
                    <a:pt x="4411296" y="1575106"/>
                    <a:pt x="4411296" y="1375409"/>
                  </a:cubicBezTo>
                  <a:cubicBezTo>
                    <a:pt x="4411296" y="851089"/>
                    <a:pt x="4250274" y="381038"/>
                    <a:pt x="3957874" y="51887"/>
                  </a:cubicBezTo>
                  <a:lnTo>
                    <a:pt x="3906637" y="0"/>
                  </a:lnTo>
                  <a:lnTo>
                    <a:pt x="4555675" y="0"/>
                  </a:lnTo>
                  <a:lnTo>
                    <a:pt x="4605933" y="77740"/>
                  </a:lnTo>
                  <a:cubicBezTo>
                    <a:pt x="4820335" y="448137"/>
                    <a:pt x="4934374" y="894662"/>
                    <a:pt x="4934374" y="1375327"/>
                  </a:cubicBezTo>
                  <a:cubicBezTo>
                    <a:pt x="4934374" y="2116884"/>
                    <a:pt x="4369100" y="2465635"/>
                    <a:pt x="3793540" y="2890475"/>
                  </a:cubicBezTo>
                  <a:cubicBezTo>
                    <a:pt x="3374293" y="3199945"/>
                    <a:pt x="2970389" y="3484134"/>
                    <a:pt x="2396135" y="3484134"/>
                  </a:cubicBezTo>
                  <a:cubicBezTo>
                    <a:pt x="1544564" y="3484134"/>
                    <a:pt x="991670" y="3097832"/>
                    <a:pt x="548273" y="2480458"/>
                  </a:cubicBezTo>
                  <a:cubicBezTo>
                    <a:pt x="282201" y="2110049"/>
                    <a:pt x="0" y="1856001"/>
                    <a:pt x="0" y="1375327"/>
                  </a:cubicBezTo>
                  <a:cubicBezTo>
                    <a:pt x="0" y="894662"/>
                    <a:pt x="195505" y="448137"/>
                    <a:pt x="512166" y="777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el 1">
            <a:extLst>
              <a:ext uri="{FF2B5EF4-FFF2-40B4-BE49-F238E27FC236}">
                <a16:creationId xmlns:a16="http://schemas.microsoft.com/office/drawing/2014/main" id="{DD9273BE-35BA-FDEB-BC63-92B4FFBE3FB4}"/>
              </a:ext>
            </a:extLst>
          </p:cNvPr>
          <p:cNvSpPr>
            <a:spLocks noGrp="1"/>
          </p:cNvSpPr>
          <p:nvPr>
            <p:ph type="title"/>
          </p:nvPr>
        </p:nvSpPr>
        <p:spPr>
          <a:xfrm>
            <a:off x="804672" y="802955"/>
            <a:ext cx="5145024" cy="1454051"/>
          </a:xfrm>
        </p:spPr>
        <p:txBody>
          <a:bodyPr anchor="b">
            <a:normAutofit/>
          </a:bodyPr>
          <a:lstStyle/>
          <a:p>
            <a:r>
              <a:rPr lang="nl-NL" sz="3600">
                <a:solidFill>
                  <a:schemeClr val="tx2"/>
                </a:solidFill>
              </a:rPr>
              <a:t>Maand 2 Facebook (9 Februari – 9 Maart )</a:t>
            </a:r>
          </a:p>
        </p:txBody>
      </p:sp>
      <p:pic>
        <p:nvPicPr>
          <p:cNvPr id="6146" name="Picture 2" descr="PassaSports logo animation by Greg Romano on Dribbble">
            <a:extLst>
              <a:ext uri="{FF2B5EF4-FFF2-40B4-BE49-F238E27FC236}">
                <a16:creationId xmlns:a16="http://schemas.microsoft.com/office/drawing/2014/main" id="{D0EABDE1-52DE-A44A-45AF-95EB9A5C91B2}"/>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363062" y="268595"/>
            <a:ext cx="2300953" cy="1723494"/>
          </a:xfrm>
          <a:prstGeom prst="rect">
            <a:avLst/>
          </a:prstGeom>
          <a:noFill/>
          <a:extLst>
            <a:ext uri="{909E8E84-426E-40DD-AFC4-6F175D3DCCD1}">
              <a14:hiddenFill xmlns:a14="http://schemas.microsoft.com/office/drawing/2010/main">
                <a:solidFill>
                  <a:srgbClr val="FFFFFF"/>
                </a:solidFill>
              </a14:hiddenFill>
            </a:ext>
          </a:extLst>
        </p:spPr>
      </p:pic>
      <p:sp>
        <p:nvSpPr>
          <p:cNvPr id="3" name="Tijdelijke aanduiding voor inhoud 2">
            <a:extLst>
              <a:ext uri="{FF2B5EF4-FFF2-40B4-BE49-F238E27FC236}">
                <a16:creationId xmlns:a16="http://schemas.microsoft.com/office/drawing/2014/main" id="{FFE6C27F-6E30-B571-79B0-064A5C6A0A3B}"/>
              </a:ext>
            </a:extLst>
          </p:cNvPr>
          <p:cNvSpPr>
            <a:spLocks noGrp="1"/>
          </p:cNvSpPr>
          <p:nvPr>
            <p:ph idx="1"/>
          </p:nvPr>
        </p:nvSpPr>
        <p:spPr>
          <a:xfrm>
            <a:off x="804672" y="2421682"/>
            <a:ext cx="4553909" cy="3639289"/>
          </a:xfrm>
        </p:spPr>
        <p:txBody>
          <a:bodyPr vert="horz" lIns="91440" tIns="45720" rIns="91440" bIns="45720" rtlCol="0" anchor="ctr">
            <a:normAutofit/>
          </a:bodyPr>
          <a:lstStyle/>
          <a:p>
            <a:pPr marL="0" indent="0">
              <a:buNone/>
            </a:pPr>
            <a:r>
              <a:rPr lang="nl-NL" sz="1800">
                <a:solidFill>
                  <a:schemeClr val="tx2"/>
                </a:solidFill>
              </a:rPr>
              <a:t>De volgende data komt uit de tweede maand van mijn stageperiode,  dat is van 9 Februari tot 9 Maart</a:t>
            </a:r>
          </a:p>
          <a:p>
            <a:pPr marL="0" indent="0">
              <a:buNone/>
            </a:pPr>
            <a:endParaRPr lang="nl-NL" sz="1800">
              <a:solidFill>
                <a:schemeClr val="tx2"/>
              </a:solidFill>
            </a:endParaRPr>
          </a:p>
          <a:p>
            <a:r>
              <a:rPr lang="nl-NL" sz="1800">
                <a:solidFill>
                  <a:schemeClr val="tx2"/>
                </a:solidFill>
              </a:rPr>
              <a:t>Weergaven: 23.500 (-33,7%)</a:t>
            </a:r>
          </a:p>
          <a:p>
            <a:r>
              <a:rPr lang="nl-NL" sz="1800">
                <a:solidFill>
                  <a:schemeClr val="tx2"/>
                </a:solidFill>
              </a:rPr>
              <a:t>Bereik: 5.900 (-4,5%)</a:t>
            </a:r>
          </a:p>
          <a:p>
            <a:r>
              <a:rPr lang="nl-NL" sz="1800">
                <a:solidFill>
                  <a:schemeClr val="tx2"/>
                </a:solidFill>
              </a:rPr>
              <a:t>Klikken op link: 45 (+55,2%)</a:t>
            </a:r>
          </a:p>
          <a:p>
            <a:r>
              <a:rPr lang="nl-NL" sz="1800">
                <a:solidFill>
                  <a:schemeClr val="tx2"/>
                </a:solidFill>
              </a:rPr>
              <a:t>Bezoeken: 361 (-45,2%)</a:t>
            </a:r>
          </a:p>
          <a:p>
            <a:r>
              <a:rPr lang="nl-NL" sz="1800">
                <a:solidFill>
                  <a:schemeClr val="tx2"/>
                </a:solidFill>
              </a:rPr>
              <a:t>Volgers: + 4 (-20%)</a:t>
            </a:r>
          </a:p>
        </p:txBody>
      </p:sp>
      <p:pic>
        <p:nvPicPr>
          <p:cNvPr id="19458" name="Picture 2" descr="Facebook new 2020 Logo PNG Vector (SVG) Free Download">
            <a:extLst>
              <a:ext uri="{FF2B5EF4-FFF2-40B4-BE49-F238E27FC236}">
                <a16:creationId xmlns:a16="http://schemas.microsoft.com/office/drawing/2014/main" id="{D2FEF0AB-3266-0C6A-5F9F-391D1885C155}"/>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633727" y="3863170"/>
            <a:ext cx="1996361" cy="19963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82243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94664C7-E34C-BBD2-8D93-5D11FDD6693B}"/>
            </a:ext>
          </a:extLst>
        </p:cNvPr>
        <p:cNvGrpSpPr/>
        <p:nvPr/>
      </p:nvGrpSpPr>
      <p:grpSpPr>
        <a:xfrm>
          <a:off x="0" y="0"/>
          <a:ext cx="0" cy="0"/>
          <a:chOff x="0" y="0"/>
          <a:chExt cx="0" cy="0"/>
        </a:xfrm>
      </p:grpSpPr>
      <p:sp useBgFill="1">
        <p:nvSpPr>
          <p:cNvPr id="14343" name="Rectangle 14342">
            <a:extLst>
              <a:ext uri="{FF2B5EF4-FFF2-40B4-BE49-F238E27FC236}">
                <a16:creationId xmlns:a16="http://schemas.microsoft.com/office/drawing/2014/main" id="{6B92FAF7-0AD3-4B47-9111-D0E9CD79E2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345" name="Group 14344">
            <a:extLst>
              <a:ext uri="{FF2B5EF4-FFF2-40B4-BE49-F238E27FC236}">
                <a16:creationId xmlns:a16="http://schemas.microsoft.com/office/drawing/2014/main" id="{D6A77139-BADB-4B2C-BD41-B67A4D37D75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855526" y="2227167"/>
            <a:ext cx="4336168" cy="4630834"/>
            <a:chOff x="7855526" y="2145638"/>
            <a:chExt cx="4336168" cy="4630834"/>
          </a:xfr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p:grpSpPr>
        <p:sp useBgFill="1">
          <p:nvSpPr>
            <p:cNvPr id="14346" name="Freeform: Shape 14345">
              <a:extLst>
                <a:ext uri="{FF2B5EF4-FFF2-40B4-BE49-F238E27FC236}">
                  <a16:creationId xmlns:a16="http://schemas.microsoft.com/office/drawing/2014/main" id="{DAC7B25D-E1A6-459A-B45A-1912B0CD95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75903" y="2463723"/>
              <a:ext cx="4315791" cy="4312749"/>
            </a:xfrm>
            <a:custGeom>
              <a:avLst/>
              <a:gdLst>
                <a:gd name="connsiteX0" fmla="*/ 2987009 w 4315791"/>
                <a:gd name="connsiteY0" fmla="*/ 0 h 4312749"/>
                <a:gd name="connsiteX1" fmla="*/ 4136908 w 4315791"/>
                <a:gd name="connsiteY1" fmla="*/ 333995 h 4312749"/>
                <a:gd name="connsiteX2" fmla="*/ 4315791 w 4315791"/>
                <a:gd name="connsiteY2" fmla="*/ 445229 h 4312749"/>
                <a:gd name="connsiteX3" fmla="*/ 4315791 w 4315791"/>
                <a:gd name="connsiteY3" fmla="*/ 1208150 h 4312749"/>
                <a:gd name="connsiteX4" fmla="*/ 4145996 w 4315791"/>
                <a:gd name="connsiteY4" fmla="*/ 1085198 h 4312749"/>
                <a:gd name="connsiteX5" fmla="*/ 3631470 w 4315791"/>
                <a:gd name="connsiteY5" fmla="*/ 767158 h 4312749"/>
                <a:gd name="connsiteX6" fmla="*/ 2987009 w 4315791"/>
                <a:gd name="connsiteY6" fmla="*/ 611504 h 4312749"/>
                <a:gd name="connsiteX7" fmla="*/ 1985110 w 4315791"/>
                <a:gd name="connsiteY7" fmla="*/ 855943 h 4312749"/>
                <a:gd name="connsiteX8" fmla="*/ 1223061 w 4315791"/>
                <a:gd name="connsiteY8" fmla="*/ 1585590 h 4312749"/>
                <a:gd name="connsiteX9" fmla="*/ 1023311 w 4315791"/>
                <a:gd name="connsiteY9" fmla="*/ 1849089 h 4312749"/>
                <a:gd name="connsiteX10" fmla="*/ 652067 w 4315791"/>
                <a:gd name="connsiteY10" fmla="*/ 2610233 h 4312749"/>
                <a:gd name="connsiteX11" fmla="*/ 876921 w 4315791"/>
                <a:gd name="connsiteY11" fmla="*/ 3447930 h 4312749"/>
                <a:gd name="connsiteX12" fmla="*/ 1504428 w 4315791"/>
                <a:gd name="connsiteY12" fmla="*/ 4177169 h 4312749"/>
                <a:gd name="connsiteX13" fmla="*/ 1689053 w 4315791"/>
                <a:gd name="connsiteY13" fmla="*/ 4312749 h 4312749"/>
                <a:gd name="connsiteX14" fmla="*/ 729636 w 4315791"/>
                <a:gd name="connsiteY14" fmla="*/ 4312749 h 4312749"/>
                <a:gd name="connsiteX15" fmla="*/ 638463 w 4315791"/>
                <a:gd name="connsiteY15" fmla="*/ 4216521 h 4312749"/>
                <a:gd name="connsiteX16" fmla="*/ 0 w 4315791"/>
                <a:gd name="connsiteY16" fmla="*/ 2610335 h 4312749"/>
                <a:gd name="connsiteX17" fmla="*/ 683474 w 4315791"/>
                <a:gd name="connsiteY17" fmla="*/ 1242376 h 4312749"/>
                <a:gd name="connsiteX18" fmla="*/ 2987009 w 4315791"/>
                <a:gd name="connsiteY18" fmla="*/ 0 h 4312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4315791" h="4312749">
                  <a:moveTo>
                    <a:pt x="2987009" y="0"/>
                  </a:moveTo>
                  <a:cubicBezTo>
                    <a:pt x="3434423" y="0"/>
                    <a:pt x="3798884" y="137413"/>
                    <a:pt x="4136908" y="333995"/>
                  </a:cubicBezTo>
                  <a:lnTo>
                    <a:pt x="4315791" y="445229"/>
                  </a:lnTo>
                  <a:lnTo>
                    <a:pt x="4315791" y="1208150"/>
                  </a:lnTo>
                  <a:lnTo>
                    <a:pt x="4145996" y="1085198"/>
                  </a:lnTo>
                  <a:cubicBezTo>
                    <a:pt x="3968282" y="958859"/>
                    <a:pt x="3800518" y="848961"/>
                    <a:pt x="3631470" y="767158"/>
                  </a:cubicBezTo>
                  <a:cubicBezTo>
                    <a:pt x="3411941" y="660943"/>
                    <a:pt x="3207191" y="611504"/>
                    <a:pt x="2987009" y="611504"/>
                  </a:cubicBezTo>
                  <a:cubicBezTo>
                    <a:pt x="2599030" y="611504"/>
                    <a:pt x="2271258" y="691421"/>
                    <a:pt x="1985110" y="855943"/>
                  </a:cubicBezTo>
                  <a:cubicBezTo>
                    <a:pt x="1715153" y="1011087"/>
                    <a:pt x="1465955" y="1249819"/>
                    <a:pt x="1223061" y="1585590"/>
                  </a:cubicBezTo>
                  <a:cubicBezTo>
                    <a:pt x="1154375" y="1680490"/>
                    <a:pt x="1087756" y="1766217"/>
                    <a:pt x="1023311" y="1849089"/>
                  </a:cubicBezTo>
                  <a:cubicBezTo>
                    <a:pt x="765853" y="2180172"/>
                    <a:pt x="652067" y="2338069"/>
                    <a:pt x="652067" y="2610233"/>
                  </a:cubicBezTo>
                  <a:cubicBezTo>
                    <a:pt x="652067" y="2895038"/>
                    <a:pt x="727707" y="3176887"/>
                    <a:pt x="876921" y="3447930"/>
                  </a:cubicBezTo>
                  <a:cubicBezTo>
                    <a:pt x="1022224" y="3711838"/>
                    <a:pt x="1239145" y="3964023"/>
                    <a:pt x="1504428" y="4177169"/>
                  </a:cubicBezTo>
                  <a:lnTo>
                    <a:pt x="1689053" y="4312749"/>
                  </a:lnTo>
                  <a:lnTo>
                    <a:pt x="729636" y="4312749"/>
                  </a:lnTo>
                  <a:lnTo>
                    <a:pt x="638463" y="4216521"/>
                  </a:lnTo>
                  <a:cubicBezTo>
                    <a:pt x="243716" y="3758034"/>
                    <a:pt x="0" y="3205314"/>
                    <a:pt x="0" y="2610335"/>
                  </a:cubicBezTo>
                  <a:cubicBezTo>
                    <a:pt x="0" y="2015344"/>
                    <a:pt x="351790" y="1700877"/>
                    <a:pt x="683474" y="1242376"/>
                  </a:cubicBezTo>
                  <a:cubicBezTo>
                    <a:pt x="1236211" y="478174"/>
                    <a:pt x="1925445" y="0"/>
                    <a:pt x="2987009"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4347" name="Freeform: Shape 14346">
              <a:extLst>
                <a:ext uri="{FF2B5EF4-FFF2-40B4-BE49-F238E27FC236}">
                  <a16:creationId xmlns:a16="http://schemas.microsoft.com/office/drawing/2014/main" id="{920A7C7E-00F6-490C-A8E7-5167EA6A4B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75903" y="2463723"/>
              <a:ext cx="4315791" cy="4312749"/>
            </a:xfrm>
            <a:custGeom>
              <a:avLst/>
              <a:gdLst>
                <a:gd name="connsiteX0" fmla="*/ 2987009 w 4315791"/>
                <a:gd name="connsiteY0" fmla="*/ 0 h 4312749"/>
                <a:gd name="connsiteX1" fmla="*/ 4136908 w 4315791"/>
                <a:gd name="connsiteY1" fmla="*/ 333995 h 4312749"/>
                <a:gd name="connsiteX2" fmla="*/ 4315791 w 4315791"/>
                <a:gd name="connsiteY2" fmla="*/ 445229 h 4312749"/>
                <a:gd name="connsiteX3" fmla="*/ 4315791 w 4315791"/>
                <a:gd name="connsiteY3" fmla="*/ 1079495 h 4312749"/>
                <a:gd name="connsiteX4" fmla="*/ 4206793 w 4315791"/>
                <a:gd name="connsiteY4" fmla="*/ 1000737 h 4312749"/>
                <a:gd name="connsiteX5" fmla="*/ 2987119 w 4315791"/>
                <a:gd name="connsiteY5" fmla="*/ 509571 h 4312749"/>
                <a:gd name="connsiteX6" fmla="*/ 1133184 w 4315791"/>
                <a:gd name="connsiteY6" fmla="*/ 1528405 h 4312749"/>
                <a:gd name="connsiteX7" fmla="*/ 935607 w 4315791"/>
                <a:gd name="connsiteY7" fmla="*/ 1789050 h 4312749"/>
                <a:gd name="connsiteX8" fmla="*/ 543498 w 4315791"/>
                <a:gd name="connsiteY8" fmla="*/ 2610233 h 4312749"/>
                <a:gd name="connsiteX9" fmla="*/ 780416 w 4315791"/>
                <a:gd name="connsiteY9" fmla="*/ 3494616 h 4312749"/>
                <a:gd name="connsiteX10" fmla="*/ 1433786 w 4315791"/>
                <a:gd name="connsiteY10" fmla="*/ 4254537 h 4312749"/>
                <a:gd name="connsiteX11" fmla="*/ 1513041 w 4315791"/>
                <a:gd name="connsiteY11" fmla="*/ 4312749 h 4312749"/>
                <a:gd name="connsiteX12" fmla="*/ 729636 w 4315791"/>
                <a:gd name="connsiteY12" fmla="*/ 4312749 h 4312749"/>
                <a:gd name="connsiteX13" fmla="*/ 638463 w 4315791"/>
                <a:gd name="connsiteY13" fmla="*/ 4216521 h 4312749"/>
                <a:gd name="connsiteX14" fmla="*/ 0 w 4315791"/>
                <a:gd name="connsiteY14" fmla="*/ 2610335 h 4312749"/>
                <a:gd name="connsiteX15" fmla="*/ 683474 w 4315791"/>
                <a:gd name="connsiteY15" fmla="*/ 1242376 h 4312749"/>
                <a:gd name="connsiteX16" fmla="*/ 2987009 w 4315791"/>
                <a:gd name="connsiteY16" fmla="*/ 0 h 4312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315791" h="4312749">
                  <a:moveTo>
                    <a:pt x="2987009" y="0"/>
                  </a:moveTo>
                  <a:cubicBezTo>
                    <a:pt x="3434423" y="0"/>
                    <a:pt x="3798884" y="137413"/>
                    <a:pt x="4136908" y="333995"/>
                  </a:cubicBezTo>
                  <a:lnTo>
                    <a:pt x="4315791" y="445229"/>
                  </a:lnTo>
                  <a:lnTo>
                    <a:pt x="4315791" y="1079495"/>
                  </a:lnTo>
                  <a:lnTo>
                    <a:pt x="4206793" y="1000737"/>
                  </a:lnTo>
                  <a:cubicBezTo>
                    <a:pt x="3781561" y="699607"/>
                    <a:pt x="3436718" y="509571"/>
                    <a:pt x="2987119" y="509571"/>
                  </a:cubicBezTo>
                  <a:cubicBezTo>
                    <a:pt x="2204204" y="509571"/>
                    <a:pt x="1649730" y="814251"/>
                    <a:pt x="1133184" y="1528405"/>
                  </a:cubicBezTo>
                  <a:cubicBezTo>
                    <a:pt x="1065585" y="1621878"/>
                    <a:pt x="999510" y="1706892"/>
                    <a:pt x="935607" y="1789050"/>
                  </a:cubicBezTo>
                  <a:cubicBezTo>
                    <a:pt x="670760" y="2129716"/>
                    <a:pt x="543498" y="2306877"/>
                    <a:pt x="543498" y="2610233"/>
                  </a:cubicBezTo>
                  <a:cubicBezTo>
                    <a:pt x="543498" y="2911449"/>
                    <a:pt x="623267" y="3208997"/>
                    <a:pt x="780416" y="3494616"/>
                  </a:cubicBezTo>
                  <a:cubicBezTo>
                    <a:pt x="934194" y="3774018"/>
                    <a:pt x="1154050" y="4029772"/>
                    <a:pt x="1433786" y="4254537"/>
                  </a:cubicBezTo>
                  <a:lnTo>
                    <a:pt x="1513041" y="4312749"/>
                  </a:lnTo>
                  <a:lnTo>
                    <a:pt x="729636" y="4312749"/>
                  </a:lnTo>
                  <a:lnTo>
                    <a:pt x="638463" y="4216521"/>
                  </a:lnTo>
                  <a:cubicBezTo>
                    <a:pt x="243716" y="3758034"/>
                    <a:pt x="0" y="3205314"/>
                    <a:pt x="0" y="2610335"/>
                  </a:cubicBezTo>
                  <a:cubicBezTo>
                    <a:pt x="0" y="2015344"/>
                    <a:pt x="351790" y="1700877"/>
                    <a:pt x="683474" y="1242376"/>
                  </a:cubicBezTo>
                  <a:cubicBezTo>
                    <a:pt x="1236211" y="478174"/>
                    <a:pt x="1925445" y="0"/>
                    <a:pt x="2987009"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4348" name="Freeform: Shape 14347">
              <a:extLst>
                <a:ext uri="{FF2B5EF4-FFF2-40B4-BE49-F238E27FC236}">
                  <a16:creationId xmlns:a16="http://schemas.microsoft.com/office/drawing/2014/main" id="{2E166FC5-8F23-41C3-879A-BFF8D5B705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77037" y="2411531"/>
              <a:ext cx="4314657" cy="4364939"/>
            </a:xfrm>
            <a:custGeom>
              <a:avLst/>
              <a:gdLst>
                <a:gd name="connsiteX0" fmla="*/ 3028307 w 4314657"/>
                <a:gd name="connsiteY0" fmla="*/ 21 h 4364939"/>
                <a:gd name="connsiteX1" fmla="*/ 3066670 w 4314657"/>
                <a:gd name="connsiteY1" fmla="*/ 836 h 4364939"/>
                <a:gd name="connsiteX2" fmla="*/ 3220125 w 4314657"/>
                <a:gd name="connsiteY2" fmla="*/ 9909 h 4364939"/>
                <a:gd name="connsiteX3" fmla="*/ 3816113 w 4314657"/>
                <a:gd name="connsiteY3" fmla="*/ 150272 h 4364939"/>
                <a:gd name="connsiteX4" fmla="*/ 4089981 w 4314657"/>
                <a:gd name="connsiteY4" fmla="*/ 272287 h 4364939"/>
                <a:gd name="connsiteX5" fmla="*/ 4314657 w 4314657"/>
                <a:gd name="connsiteY5" fmla="*/ 398926 h 4364939"/>
                <a:gd name="connsiteX6" fmla="*/ 4314657 w 4314657"/>
                <a:gd name="connsiteY6" fmla="*/ 911199 h 4364939"/>
                <a:gd name="connsiteX7" fmla="*/ 4310597 w 4314657"/>
                <a:gd name="connsiteY7" fmla="*/ 908154 h 4364939"/>
                <a:gd name="connsiteX8" fmla="*/ 4203223 w 4314657"/>
                <a:gd name="connsiteY8" fmla="*/ 829562 h 4364939"/>
                <a:gd name="connsiteX9" fmla="*/ 4095850 w 4314657"/>
                <a:gd name="connsiteY9" fmla="*/ 753520 h 4364939"/>
                <a:gd name="connsiteX10" fmla="*/ 3652987 w 4314657"/>
                <a:gd name="connsiteY10" fmla="*/ 494811 h 4364939"/>
                <a:gd name="connsiteX11" fmla="*/ 3173610 w 4314657"/>
                <a:gd name="connsiteY11" fmla="*/ 347209 h 4364939"/>
                <a:gd name="connsiteX12" fmla="*/ 3047760 w 4314657"/>
                <a:gd name="connsiteY12" fmla="*/ 332632 h 4364939"/>
                <a:gd name="connsiteX13" fmla="*/ 3016027 w 4314657"/>
                <a:gd name="connsiteY13" fmla="*/ 330186 h 4364939"/>
                <a:gd name="connsiteX14" fmla="*/ 2984184 w 4314657"/>
                <a:gd name="connsiteY14" fmla="*/ 328658 h 4364939"/>
                <a:gd name="connsiteX15" fmla="*/ 2952233 w 4314657"/>
                <a:gd name="connsiteY15" fmla="*/ 327332 h 4364939"/>
                <a:gd name="connsiteX16" fmla="*/ 2919085 w 4314657"/>
                <a:gd name="connsiteY16" fmla="*/ 327026 h 4364939"/>
                <a:gd name="connsiteX17" fmla="*/ 2852901 w 4314657"/>
                <a:gd name="connsiteY17" fmla="*/ 326720 h 4364939"/>
                <a:gd name="connsiteX18" fmla="*/ 2786826 w 4314657"/>
                <a:gd name="connsiteY18" fmla="*/ 328148 h 4364939"/>
                <a:gd name="connsiteX19" fmla="*/ 2720965 w 4314657"/>
                <a:gd name="connsiteY19" fmla="*/ 331409 h 4364939"/>
                <a:gd name="connsiteX20" fmla="*/ 2655325 w 4314657"/>
                <a:gd name="connsiteY20" fmla="*/ 336098 h 4364939"/>
                <a:gd name="connsiteX21" fmla="*/ 2524803 w 4314657"/>
                <a:gd name="connsiteY21" fmla="*/ 350573 h 4364939"/>
                <a:gd name="connsiteX22" fmla="*/ 2460139 w 4314657"/>
                <a:gd name="connsiteY22" fmla="*/ 360664 h 4364939"/>
                <a:gd name="connsiteX23" fmla="*/ 2396019 w 4314657"/>
                <a:gd name="connsiteY23" fmla="*/ 372693 h 4364939"/>
                <a:gd name="connsiteX24" fmla="*/ 2145843 w 4314657"/>
                <a:gd name="connsiteY24" fmla="*/ 440989 h 4364939"/>
                <a:gd name="connsiteX25" fmla="*/ 1698635 w 4314657"/>
                <a:gd name="connsiteY25" fmla="*/ 682676 h 4364939"/>
                <a:gd name="connsiteX26" fmla="*/ 1498450 w 4314657"/>
                <a:gd name="connsiteY26" fmla="*/ 835474 h 4364939"/>
                <a:gd name="connsiteX27" fmla="*/ 1307285 w 4314657"/>
                <a:gd name="connsiteY27" fmla="*/ 1001220 h 4364939"/>
                <a:gd name="connsiteX28" fmla="*/ 947780 w 4314657"/>
                <a:gd name="connsiteY28" fmla="*/ 1369612 h 4364939"/>
                <a:gd name="connsiteX29" fmla="*/ 905939 w 4314657"/>
                <a:gd name="connsiteY29" fmla="*/ 1419458 h 4364939"/>
                <a:gd name="connsiteX30" fmla="*/ 863228 w 4314657"/>
                <a:gd name="connsiteY30" fmla="*/ 1471545 h 4364939"/>
                <a:gd name="connsiteX31" fmla="*/ 774330 w 4314657"/>
                <a:gd name="connsiteY31" fmla="*/ 1577659 h 4364939"/>
                <a:gd name="connsiteX32" fmla="*/ 595554 w 4314657"/>
                <a:gd name="connsiteY32" fmla="*/ 1780916 h 4364939"/>
                <a:gd name="connsiteX33" fmla="*/ 430365 w 4314657"/>
                <a:gd name="connsiteY33" fmla="*/ 1982644 h 4364939"/>
                <a:gd name="connsiteX34" fmla="*/ 358855 w 4314657"/>
                <a:gd name="connsiteY34" fmla="*/ 2087025 h 4364939"/>
                <a:gd name="connsiteX35" fmla="*/ 296583 w 4314657"/>
                <a:gd name="connsiteY35" fmla="*/ 2194872 h 4364939"/>
                <a:gd name="connsiteX36" fmla="*/ 207358 w 4314657"/>
                <a:gd name="connsiteY36" fmla="*/ 2423918 h 4364939"/>
                <a:gd name="connsiteX37" fmla="*/ 177146 w 4314657"/>
                <a:gd name="connsiteY37" fmla="*/ 2668765 h 4364939"/>
                <a:gd name="connsiteX38" fmla="*/ 248763 w 4314657"/>
                <a:gd name="connsiteY38" fmla="*/ 3168854 h 4364939"/>
                <a:gd name="connsiteX39" fmla="*/ 445688 w 4314657"/>
                <a:gd name="connsiteY39" fmla="*/ 3637956 h 4364939"/>
                <a:gd name="connsiteX40" fmla="*/ 735859 w 4314657"/>
                <a:gd name="connsiteY40" fmla="*/ 4062310 h 4364939"/>
                <a:gd name="connsiteX41" fmla="*/ 910884 w 4314657"/>
                <a:gd name="connsiteY41" fmla="*/ 4254366 h 4364939"/>
                <a:gd name="connsiteX42" fmla="*/ 1030507 w 4314657"/>
                <a:gd name="connsiteY42" fmla="*/ 4364939 h 4364939"/>
                <a:gd name="connsiteX43" fmla="*/ 676755 w 4314657"/>
                <a:gd name="connsiteY43" fmla="*/ 4364939 h 4364939"/>
                <a:gd name="connsiteX44" fmla="*/ 538105 w 4314657"/>
                <a:gd name="connsiteY44" fmla="*/ 4202315 h 4364939"/>
                <a:gd name="connsiteX45" fmla="*/ 241592 w 4314657"/>
                <a:gd name="connsiteY45" fmla="*/ 3731226 h 4364939"/>
                <a:gd name="connsiteX46" fmla="*/ 60317 w 4314657"/>
                <a:gd name="connsiteY46" fmla="*/ 3211362 h 4364939"/>
                <a:gd name="connsiteX47" fmla="*/ 0 w 4314657"/>
                <a:gd name="connsiteY47" fmla="*/ 2668765 h 4364939"/>
                <a:gd name="connsiteX48" fmla="*/ 21736 w 4314657"/>
                <a:gd name="connsiteY48" fmla="*/ 2390280 h 4364939"/>
                <a:gd name="connsiteX49" fmla="*/ 27605 w 4314657"/>
                <a:gd name="connsiteY49" fmla="*/ 2355521 h 4364939"/>
                <a:gd name="connsiteX50" fmla="*/ 34669 w 4314657"/>
                <a:gd name="connsiteY50" fmla="*/ 2320862 h 4364939"/>
                <a:gd name="connsiteX51" fmla="*/ 50753 w 4314657"/>
                <a:gd name="connsiteY51" fmla="*/ 2251750 h 4364939"/>
                <a:gd name="connsiteX52" fmla="*/ 93899 w 4314657"/>
                <a:gd name="connsiteY52" fmla="*/ 2116179 h 4364939"/>
                <a:gd name="connsiteX53" fmla="*/ 150194 w 4314657"/>
                <a:gd name="connsiteY53" fmla="*/ 1985498 h 4364939"/>
                <a:gd name="connsiteX54" fmla="*/ 216486 w 4314657"/>
                <a:gd name="connsiteY54" fmla="*/ 1860628 h 4364939"/>
                <a:gd name="connsiteX55" fmla="*/ 363527 w 4314657"/>
                <a:gd name="connsiteY55" fmla="*/ 1625058 h 4364939"/>
                <a:gd name="connsiteX56" fmla="*/ 514155 w 4314657"/>
                <a:gd name="connsiteY56" fmla="*/ 1402231 h 4364939"/>
                <a:gd name="connsiteX57" fmla="*/ 586861 w 4314657"/>
                <a:gd name="connsiteY57" fmla="*/ 1293160 h 4364939"/>
                <a:gd name="connsiteX58" fmla="*/ 623702 w 4314657"/>
                <a:gd name="connsiteY58" fmla="*/ 1236892 h 4364939"/>
                <a:gd name="connsiteX59" fmla="*/ 662283 w 4314657"/>
                <a:gd name="connsiteY59" fmla="*/ 1178892 h 4364939"/>
                <a:gd name="connsiteX60" fmla="*/ 827364 w 4314657"/>
                <a:gd name="connsiteY60" fmla="*/ 951170 h 4364939"/>
                <a:gd name="connsiteX61" fmla="*/ 1016355 w 4314657"/>
                <a:gd name="connsiteY61" fmla="*/ 736089 h 4364939"/>
                <a:gd name="connsiteX62" fmla="*/ 1482474 w 4314657"/>
                <a:gd name="connsiteY62" fmla="*/ 378707 h 4364939"/>
                <a:gd name="connsiteX63" fmla="*/ 2035644 w 4314657"/>
                <a:gd name="connsiteY63" fmla="*/ 149151 h 4364939"/>
                <a:gd name="connsiteX64" fmla="*/ 2324619 w 4314657"/>
                <a:gd name="connsiteY64" fmla="*/ 72802 h 4364939"/>
                <a:gd name="connsiteX65" fmla="*/ 2618809 w 4314657"/>
                <a:gd name="connsiteY65" fmla="*/ 24078 h 4364939"/>
                <a:gd name="connsiteX66" fmla="*/ 2914849 w 4314657"/>
                <a:gd name="connsiteY66" fmla="*/ 1957 h 4364939"/>
                <a:gd name="connsiteX67" fmla="*/ 2951907 w 4314657"/>
                <a:gd name="connsiteY67" fmla="*/ 633 h 4364939"/>
                <a:gd name="connsiteX68" fmla="*/ 2990052 w 4314657"/>
                <a:gd name="connsiteY68" fmla="*/ 224 h 4364939"/>
                <a:gd name="connsiteX69" fmla="*/ 3028307 w 4314657"/>
                <a:gd name="connsiteY69" fmla="*/ 21 h 4364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Lst>
              <a:rect l="l" t="t" r="r" b="b"/>
              <a:pathLst>
                <a:path w="4314657" h="4364939">
                  <a:moveTo>
                    <a:pt x="3028307" y="21"/>
                  </a:moveTo>
                  <a:lnTo>
                    <a:pt x="3066670" y="836"/>
                  </a:lnTo>
                  <a:cubicBezTo>
                    <a:pt x="3117749" y="1856"/>
                    <a:pt x="3168937" y="5320"/>
                    <a:pt x="3220125" y="9909"/>
                  </a:cubicBezTo>
                  <a:cubicBezTo>
                    <a:pt x="3424763" y="29073"/>
                    <a:pt x="3627448" y="77898"/>
                    <a:pt x="3816113" y="150272"/>
                  </a:cubicBezTo>
                  <a:cubicBezTo>
                    <a:pt x="3910880" y="185950"/>
                    <a:pt x="4001951" y="227538"/>
                    <a:pt x="4089981" y="272287"/>
                  </a:cubicBezTo>
                  <a:lnTo>
                    <a:pt x="4314657" y="398926"/>
                  </a:lnTo>
                  <a:lnTo>
                    <a:pt x="4314657" y="911199"/>
                  </a:lnTo>
                  <a:lnTo>
                    <a:pt x="4310597" y="908154"/>
                  </a:lnTo>
                  <a:cubicBezTo>
                    <a:pt x="4274842" y="881549"/>
                    <a:pt x="4239087" y="855352"/>
                    <a:pt x="4203223" y="829562"/>
                  </a:cubicBezTo>
                  <a:cubicBezTo>
                    <a:pt x="4167576" y="803773"/>
                    <a:pt x="4131821" y="778086"/>
                    <a:pt x="4095850" y="753520"/>
                  </a:cubicBezTo>
                  <a:cubicBezTo>
                    <a:pt x="3951852" y="654949"/>
                    <a:pt x="3806115" y="565043"/>
                    <a:pt x="3652987" y="494811"/>
                  </a:cubicBezTo>
                  <a:cubicBezTo>
                    <a:pt x="3500404" y="423761"/>
                    <a:pt x="3340213" y="373101"/>
                    <a:pt x="3173610" y="347209"/>
                  </a:cubicBezTo>
                  <a:cubicBezTo>
                    <a:pt x="3131987" y="341093"/>
                    <a:pt x="3090036" y="335792"/>
                    <a:pt x="3047760" y="332632"/>
                  </a:cubicBezTo>
                  <a:lnTo>
                    <a:pt x="3016027" y="330186"/>
                  </a:lnTo>
                  <a:cubicBezTo>
                    <a:pt x="3005485" y="329472"/>
                    <a:pt x="2994834" y="329168"/>
                    <a:pt x="2984184" y="328658"/>
                  </a:cubicBezTo>
                  <a:cubicBezTo>
                    <a:pt x="2973533" y="328249"/>
                    <a:pt x="2962992" y="327638"/>
                    <a:pt x="2952233" y="327332"/>
                  </a:cubicBezTo>
                  <a:lnTo>
                    <a:pt x="2919085" y="327026"/>
                  </a:lnTo>
                  <a:cubicBezTo>
                    <a:pt x="2897025" y="326925"/>
                    <a:pt x="2874854" y="326212"/>
                    <a:pt x="2852901" y="326720"/>
                  </a:cubicBezTo>
                  <a:lnTo>
                    <a:pt x="2786826" y="328148"/>
                  </a:lnTo>
                  <a:cubicBezTo>
                    <a:pt x="2764763" y="328759"/>
                    <a:pt x="2742919" y="330391"/>
                    <a:pt x="2720965" y="331409"/>
                  </a:cubicBezTo>
                  <a:cubicBezTo>
                    <a:pt x="2699013" y="332326"/>
                    <a:pt x="2677170" y="334162"/>
                    <a:pt x="2655325" y="336098"/>
                  </a:cubicBezTo>
                  <a:cubicBezTo>
                    <a:pt x="2611528" y="339463"/>
                    <a:pt x="2568165" y="345170"/>
                    <a:pt x="2524803" y="350573"/>
                  </a:cubicBezTo>
                  <a:lnTo>
                    <a:pt x="2460139" y="360664"/>
                  </a:lnTo>
                  <a:cubicBezTo>
                    <a:pt x="2438622" y="364130"/>
                    <a:pt x="2417430" y="368717"/>
                    <a:pt x="2396019" y="372693"/>
                  </a:cubicBezTo>
                  <a:cubicBezTo>
                    <a:pt x="2310709" y="389513"/>
                    <a:pt x="2226809" y="411836"/>
                    <a:pt x="2145843" y="440989"/>
                  </a:cubicBezTo>
                  <a:cubicBezTo>
                    <a:pt x="1983479" y="499295"/>
                    <a:pt x="1835678" y="585838"/>
                    <a:pt x="1698635" y="682676"/>
                  </a:cubicBezTo>
                  <a:cubicBezTo>
                    <a:pt x="1629841" y="730992"/>
                    <a:pt x="1563549" y="782367"/>
                    <a:pt x="1498450" y="835474"/>
                  </a:cubicBezTo>
                  <a:cubicBezTo>
                    <a:pt x="1433352" y="888583"/>
                    <a:pt x="1369775" y="943932"/>
                    <a:pt x="1307285" y="1001220"/>
                  </a:cubicBezTo>
                  <a:cubicBezTo>
                    <a:pt x="1182958" y="1116304"/>
                    <a:pt x="1060588" y="1237708"/>
                    <a:pt x="947780" y="1369612"/>
                  </a:cubicBezTo>
                  <a:cubicBezTo>
                    <a:pt x="933325" y="1385818"/>
                    <a:pt x="919958" y="1402841"/>
                    <a:pt x="905939" y="1419458"/>
                  </a:cubicBezTo>
                  <a:lnTo>
                    <a:pt x="863228" y="1471545"/>
                  </a:lnTo>
                  <a:cubicBezTo>
                    <a:pt x="833776" y="1507529"/>
                    <a:pt x="804215" y="1543001"/>
                    <a:pt x="774330" y="1577659"/>
                  </a:cubicBezTo>
                  <a:cubicBezTo>
                    <a:pt x="714665" y="1647178"/>
                    <a:pt x="653806" y="1714046"/>
                    <a:pt x="595554" y="1780916"/>
                  </a:cubicBezTo>
                  <a:cubicBezTo>
                    <a:pt x="537303" y="1847683"/>
                    <a:pt x="481009" y="1914144"/>
                    <a:pt x="430365" y="1982644"/>
                  </a:cubicBezTo>
                  <a:cubicBezTo>
                    <a:pt x="405369" y="2016995"/>
                    <a:pt x="381351" y="2051756"/>
                    <a:pt x="358855" y="2087025"/>
                  </a:cubicBezTo>
                  <a:cubicBezTo>
                    <a:pt x="336685" y="2122396"/>
                    <a:pt x="315601" y="2158277"/>
                    <a:pt x="296583" y="2194872"/>
                  </a:cubicBezTo>
                  <a:cubicBezTo>
                    <a:pt x="258980" y="2268161"/>
                    <a:pt x="227572" y="2344307"/>
                    <a:pt x="207358" y="2423918"/>
                  </a:cubicBezTo>
                  <a:cubicBezTo>
                    <a:pt x="186817" y="2503426"/>
                    <a:pt x="178124" y="2585790"/>
                    <a:pt x="177146" y="2668765"/>
                  </a:cubicBezTo>
                  <a:cubicBezTo>
                    <a:pt x="177037" y="2837670"/>
                    <a:pt x="201490" y="3006472"/>
                    <a:pt x="248763" y="3168854"/>
                  </a:cubicBezTo>
                  <a:cubicBezTo>
                    <a:pt x="295931" y="3331644"/>
                    <a:pt x="363962" y="3488316"/>
                    <a:pt x="445688" y="3637956"/>
                  </a:cubicBezTo>
                  <a:cubicBezTo>
                    <a:pt x="527413" y="3787697"/>
                    <a:pt x="625115" y="3929794"/>
                    <a:pt x="735859" y="4062310"/>
                  </a:cubicBezTo>
                  <a:cubicBezTo>
                    <a:pt x="791121" y="4128668"/>
                    <a:pt x="849589" y="4192733"/>
                    <a:pt x="910884" y="4254366"/>
                  </a:cubicBezTo>
                  <a:lnTo>
                    <a:pt x="1030507" y="4364939"/>
                  </a:lnTo>
                  <a:lnTo>
                    <a:pt x="676755" y="4364939"/>
                  </a:lnTo>
                  <a:lnTo>
                    <a:pt x="538105" y="4202315"/>
                  </a:lnTo>
                  <a:cubicBezTo>
                    <a:pt x="423518" y="4054791"/>
                    <a:pt x="323372" y="3897379"/>
                    <a:pt x="241592" y="3731226"/>
                  </a:cubicBezTo>
                  <a:cubicBezTo>
                    <a:pt x="160193" y="3565073"/>
                    <a:pt x="99768" y="3389950"/>
                    <a:pt x="60317" y="3211362"/>
                  </a:cubicBezTo>
                  <a:cubicBezTo>
                    <a:pt x="20759" y="3032669"/>
                    <a:pt x="435" y="2850716"/>
                    <a:pt x="0" y="2668765"/>
                  </a:cubicBezTo>
                  <a:cubicBezTo>
                    <a:pt x="0" y="2576309"/>
                    <a:pt x="6413" y="2483039"/>
                    <a:pt x="21736" y="2390280"/>
                  </a:cubicBezTo>
                  <a:lnTo>
                    <a:pt x="27605" y="2355521"/>
                  </a:lnTo>
                  <a:lnTo>
                    <a:pt x="34669" y="2320862"/>
                  </a:lnTo>
                  <a:cubicBezTo>
                    <a:pt x="39343" y="2297723"/>
                    <a:pt x="45102" y="2274686"/>
                    <a:pt x="50753" y="2251750"/>
                  </a:cubicBezTo>
                  <a:cubicBezTo>
                    <a:pt x="62708" y="2205881"/>
                    <a:pt x="77379" y="2160723"/>
                    <a:pt x="93899" y="2116179"/>
                  </a:cubicBezTo>
                  <a:cubicBezTo>
                    <a:pt x="110744" y="2071734"/>
                    <a:pt x="129762" y="2028209"/>
                    <a:pt x="150194" y="1985498"/>
                  </a:cubicBezTo>
                  <a:cubicBezTo>
                    <a:pt x="170734" y="1942890"/>
                    <a:pt x="193229" y="1901402"/>
                    <a:pt x="216486" y="1860628"/>
                  </a:cubicBezTo>
                  <a:cubicBezTo>
                    <a:pt x="263109" y="1779183"/>
                    <a:pt x="312993" y="1701000"/>
                    <a:pt x="363527" y="1625058"/>
                  </a:cubicBezTo>
                  <a:lnTo>
                    <a:pt x="514155" y="1402231"/>
                  </a:lnTo>
                  <a:cubicBezTo>
                    <a:pt x="538825" y="1365636"/>
                    <a:pt x="563277" y="1329551"/>
                    <a:pt x="586861" y="1293160"/>
                  </a:cubicBezTo>
                  <a:lnTo>
                    <a:pt x="623702" y="1236892"/>
                  </a:lnTo>
                  <a:cubicBezTo>
                    <a:pt x="636526" y="1217525"/>
                    <a:pt x="649025" y="1198055"/>
                    <a:pt x="662283" y="1178892"/>
                  </a:cubicBezTo>
                  <a:cubicBezTo>
                    <a:pt x="713905" y="1101523"/>
                    <a:pt x="769222" y="1025786"/>
                    <a:pt x="827364" y="951170"/>
                  </a:cubicBezTo>
                  <a:cubicBezTo>
                    <a:pt x="885834" y="876861"/>
                    <a:pt x="947997" y="804283"/>
                    <a:pt x="1016355" y="736089"/>
                  </a:cubicBezTo>
                  <a:cubicBezTo>
                    <a:pt x="1152311" y="599497"/>
                    <a:pt x="1308047" y="476054"/>
                    <a:pt x="1482474" y="378707"/>
                  </a:cubicBezTo>
                  <a:cubicBezTo>
                    <a:pt x="1656793" y="281156"/>
                    <a:pt x="1845132" y="207966"/>
                    <a:pt x="2035644" y="149151"/>
                  </a:cubicBezTo>
                  <a:cubicBezTo>
                    <a:pt x="2131063" y="119997"/>
                    <a:pt x="2227460" y="94412"/>
                    <a:pt x="2324619" y="72802"/>
                  </a:cubicBezTo>
                  <a:cubicBezTo>
                    <a:pt x="2421885" y="51396"/>
                    <a:pt x="2520239" y="35291"/>
                    <a:pt x="2618809" y="24078"/>
                  </a:cubicBezTo>
                  <a:cubicBezTo>
                    <a:pt x="2717272" y="12252"/>
                    <a:pt x="2816168" y="4914"/>
                    <a:pt x="2914849" y="1957"/>
                  </a:cubicBezTo>
                  <a:lnTo>
                    <a:pt x="2951907" y="633"/>
                  </a:lnTo>
                  <a:lnTo>
                    <a:pt x="2990052" y="224"/>
                  </a:lnTo>
                  <a:cubicBezTo>
                    <a:pt x="3002768" y="224"/>
                    <a:pt x="3015592" y="-81"/>
                    <a:pt x="3028307" y="2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4349" name="Freeform: Shape 14348">
              <a:extLst>
                <a:ext uri="{FF2B5EF4-FFF2-40B4-BE49-F238E27FC236}">
                  <a16:creationId xmlns:a16="http://schemas.microsoft.com/office/drawing/2014/main" id="{5C727C6A-DB0B-482E-B0E4-4F035FC023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55526" y="2145638"/>
              <a:ext cx="4336168" cy="4630833"/>
            </a:xfrm>
            <a:custGeom>
              <a:avLst/>
              <a:gdLst>
                <a:gd name="connsiteX0" fmla="*/ 3053738 w 4336168"/>
                <a:gd name="connsiteY0" fmla="*/ 111 h 4630833"/>
                <a:gd name="connsiteX1" fmla="*/ 3093948 w 4336168"/>
                <a:gd name="connsiteY1" fmla="*/ 316 h 4630833"/>
                <a:gd name="connsiteX2" fmla="*/ 3134268 w 4336168"/>
                <a:gd name="connsiteY2" fmla="*/ 1743 h 4630833"/>
                <a:gd name="connsiteX3" fmla="*/ 3295438 w 4336168"/>
                <a:gd name="connsiteY3" fmla="*/ 13058 h 4630833"/>
                <a:gd name="connsiteX4" fmla="*/ 3918813 w 4336168"/>
                <a:gd name="connsiteY4" fmla="*/ 169935 h 4630833"/>
                <a:gd name="connsiteX5" fmla="*/ 4203331 w 4336168"/>
                <a:gd name="connsiteY5" fmla="*/ 305405 h 4630833"/>
                <a:gd name="connsiteX6" fmla="*/ 4336168 w 4336168"/>
                <a:gd name="connsiteY6" fmla="*/ 386579 h 4630833"/>
                <a:gd name="connsiteX7" fmla="*/ 4336168 w 4336168"/>
                <a:gd name="connsiteY7" fmla="*/ 772673 h 4630833"/>
                <a:gd name="connsiteX8" fmla="*/ 4270820 w 4336168"/>
                <a:gd name="connsiteY8" fmla="*/ 728127 h 4630833"/>
                <a:gd name="connsiteX9" fmla="*/ 4030208 w 4336168"/>
                <a:gd name="connsiteY9" fmla="*/ 587253 h 4630833"/>
                <a:gd name="connsiteX10" fmla="*/ 3781010 w 4336168"/>
                <a:gd name="connsiteY10" fmla="*/ 471455 h 4630833"/>
                <a:gd name="connsiteX11" fmla="*/ 3254466 w 4336168"/>
                <a:gd name="connsiteY11" fmla="*/ 338024 h 4630833"/>
                <a:gd name="connsiteX12" fmla="*/ 3117966 w 4336168"/>
                <a:gd name="connsiteY12" fmla="*/ 326812 h 4630833"/>
                <a:gd name="connsiteX13" fmla="*/ 3083625 w 4336168"/>
                <a:gd name="connsiteY13" fmla="*/ 325179 h 4630833"/>
                <a:gd name="connsiteX14" fmla="*/ 3049173 w 4336168"/>
                <a:gd name="connsiteY14" fmla="*/ 324366 h 4630833"/>
                <a:gd name="connsiteX15" fmla="*/ 2978858 w 4336168"/>
                <a:gd name="connsiteY15" fmla="*/ 323855 h 4630833"/>
                <a:gd name="connsiteX16" fmla="*/ 2695862 w 4336168"/>
                <a:gd name="connsiteY16" fmla="*/ 335373 h 4630833"/>
                <a:gd name="connsiteX17" fmla="*/ 2417972 w 4336168"/>
                <a:gd name="connsiteY17" fmla="*/ 372070 h 4630833"/>
                <a:gd name="connsiteX18" fmla="*/ 2148451 w 4336168"/>
                <a:gd name="connsiteY18" fmla="*/ 437613 h 4630833"/>
                <a:gd name="connsiteX19" fmla="*/ 1889690 w 4336168"/>
                <a:gd name="connsiteY19" fmla="*/ 532515 h 4630833"/>
                <a:gd name="connsiteX20" fmla="*/ 1644512 w 4336168"/>
                <a:gd name="connsiteY20" fmla="*/ 658098 h 4630833"/>
                <a:gd name="connsiteX21" fmla="*/ 1200999 w 4336168"/>
                <a:gd name="connsiteY21" fmla="*/ 992137 h 4630833"/>
                <a:gd name="connsiteX22" fmla="*/ 1003531 w 4336168"/>
                <a:gd name="connsiteY22" fmla="*/ 1192234 h 4630833"/>
                <a:gd name="connsiteX23" fmla="*/ 910394 w 4336168"/>
                <a:gd name="connsiteY23" fmla="*/ 1298347 h 4630833"/>
                <a:gd name="connsiteX24" fmla="*/ 821278 w 4336168"/>
                <a:gd name="connsiteY24" fmla="*/ 1408233 h 4630833"/>
                <a:gd name="connsiteX25" fmla="*/ 732162 w 4336168"/>
                <a:gd name="connsiteY25" fmla="*/ 1521993 h 4630833"/>
                <a:gd name="connsiteX26" fmla="*/ 640548 w 4336168"/>
                <a:gd name="connsiteY26" fmla="*/ 1634323 h 4630833"/>
                <a:gd name="connsiteX27" fmla="*/ 457317 w 4336168"/>
                <a:gd name="connsiteY27" fmla="*/ 1855930 h 4630833"/>
                <a:gd name="connsiteX28" fmla="*/ 369288 w 4336168"/>
                <a:gd name="connsiteY28" fmla="*/ 1967955 h 4630833"/>
                <a:gd name="connsiteX29" fmla="*/ 287128 w 4336168"/>
                <a:gd name="connsiteY29" fmla="*/ 2083243 h 4630833"/>
                <a:gd name="connsiteX30" fmla="*/ 212683 w 4336168"/>
                <a:gd name="connsiteY30" fmla="*/ 2202607 h 4630833"/>
                <a:gd name="connsiteX31" fmla="*/ 179101 w 4336168"/>
                <a:gd name="connsiteY31" fmla="*/ 2264177 h 4630833"/>
                <a:gd name="connsiteX32" fmla="*/ 148890 w 4336168"/>
                <a:gd name="connsiteY32" fmla="*/ 2327172 h 4630833"/>
                <a:gd name="connsiteX33" fmla="*/ 61295 w 4336168"/>
                <a:gd name="connsiteY33" fmla="*/ 2590672 h 4630833"/>
                <a:gd name="connsiteX34" fmla="*/ 32604 w 4336168"/>
                <a:gd name="connsiteY34" fmla="*/ 2866202 h 4630833"/>
                <a:gd name="connsiteX35" fmla="*/ 100853 w 4336168"/>
                <a:gd name="connsiteY35" fmla="*/ 3418074 h 4630833"/>
                <a:gd name="connsiteX36" fmla="*/ 184971 w 4336168"/>
                <a:gd name="connsiteY36" fmla="*/ 3684428 h 4630833"/>
                <a:gd name="connsiteX37" fmla="*/ 210836 w 4336168"/>
                <a:gd name="connsiteY37" fmla="*/ 3749462 h 4630833"/>
                <a:gd name="connsiteX38" fmla="*/ 238440 w 4336168"/>
                <a:gd name="connsiteY38" fmla="*/ 3813783 h 4630833"/>
                <a:gd name="connsiteX39" fmla="*/ 252894 w 4336168"/>
                <a:gd name="connsiteY39" fmla="*/ 3845688 h 4630833"/>
                <a:gd name="connsiteX40" fmla="*/ 268109 w 4336168"/>
                <a:gd name="connsiteY40" fmla="*/ 3877287 h 4630833"/>
                <a:gd name="connsiteX41" fmla="*/ 299409 w 4336168"/>
                <a:gd name="connsiteY41" fmla="*/ 3939978 h 4630833"/>
                <a:gd name="connsiteX42" fmla="*/ 440689 w 4336168"/>
                <a:gd name="connsiteY42" fmla="*/ 4182378 h 4630833"/>
                <a:gd name="connsiteX43" fmla="*/ 606640 w 4336168"/>
                <a:gd name="connsiteY43" fmla="*/ 4409488 h 4630833"/>
                <a:gd name="connsiteX44" fmla="*/ 792425 w 4336168"/>
                <a:gd name="connsiteY44" fmla="*/ 4621205 h 4630833"/>
                <a:gd name="connsiteX45" fmla="*/ 802442 w 4336168"/>
                <a:gd name="connsiteY45" fmla="*/ 4630833 h 4630833"/>
                <a:gd name="connsiteX46" fmla="*/ 592561 w 4336168"/>
                <a:gd name="connsiteY46" fmla="*/ 4630833 h 4630833"/>
                <a:gd name="connsiteX47" fmla="*/ 489377 w 4336168"/>
                <a:gd name="connsiteY47" fmla="*/ 4483185 h 4630833"/>
                <a:gd name="connsiteX48" fmla="*/ 344944 w 4336168"/>
                <a:gd name="connsiteY48" fmla="*/ 4231611 h 4630833"/>
                <a:gd name="connsiteX49" fmla="*/ 224311 w 4336168"/>
                <a:gd name="connsiteY49" fmla="*/ 3970456 h 4630833"/>
                <a:gd name="connsiteX50" fmla="*/ 0 w 4336168"/>
                <a:gd name="connsiteY50" fmla="*/ 2866202 h 4630833"/>
                <a:gd name="connsiteX51" fmla="*/ 25105 w 4336168"/>
                <a:gd name="connsiteY51" fmla="*/ 2584351 h 4630833"/>
                <a:gd name="connsiteX52" fmla="*/ 105200 w 4336168"/>
                <a:gd name="connsiteY52" fmla="*/ 2310863 h 4630833"/>
                <a:gd name="connsiteX53" fmla="*/ 232245 w 4336168"/>
                <a:gd name="connsiteY53" fmla="*/ 2053172 h 4630833"/>
                <a:gd name="connsiteX54" fmla="*/ 307667 w 4336168"/>
                <a:gd name="connsiteY54" fmla="*/ 1930341 h 4630833"/>
                <a:gd name="connsiteX55" fmla="*/ 386893 w 4336168"/>
                <a:gd name="connsiteY55" fmla="*/ 1810161 h 4630833"/>
                <a:gd name="connsiteX56" fmla="*/ 548823 w 4336168"/>
                <a:gd name="connsiteY56" fmla="*/ 1573876 h 4630833"/>
                <a:gd name="connsiteX57" fmla="*/ 626419 w 4336168"/>
                <a:gd name="connsiteY57" fmla="*/ 1455224 h 4630833"/>
                <a:gd name="connsiteX58" fmla="*/ 701081 w 4336168"/>
                <a:gd name="connsiteY58" fmla="*/ 1334534 h 4630833"/>
                <a:gd name="connsiteX59" fmla="*/ 861162 w 4336168"/>
                <a:gd name="connsiteY59" fmla="*/ 1091320 h 4630833"/>
                <a:gd name="connsiteX60" fmla="*/ 1042329 w 4336168"/>
                <a:gd name="connsiteY60" fmla="*/ 858093 h 4630833"/>
                <a:gd name="connsiteX61" fmla="*/ 1487799 w 4336168"/>
                <a:gd name="connsiteY61" fmla="*/ 446686 h 4630833"/>
                <a:gd name="connsiteX62" fmla="*/ 1754060 w 4336168"/>
                <a:gd name="connsiteY62" fmla="*/ 283388 h 4630833"/>
                <a:gd name="connsiteX63" fmla="*/ 2044121 w 4336168"/>
                <a:gd name="connsiteY63" fmla="*/ 157906 h 4630833"/>
                <a:gd name="connsiteX64" fmla="*/ 2349287 w 4336168"/>
                <a:gd name="connsiteY64" fmla="*/ 71364 h 4630833"/>
                <a:gd name="connsiteX65" fmla="*/ 2661411 w 4336168"/>
                <a:gd name="connsiteY65" fmla="*/ 21213 h 4630833"/>
                <a:gd name="connsiteX66" fmla="*/ 2818124 w 4336168"/>
                <a:gd name="connsiteY66" fmla="*/ 7146 h 4630833"/>
                <a:gd name="connsiteX67" fmla="*/ 2974728 w 4336168"/>
                <a:gd name="connsiteY67" fmla="*/ 1029 h 4630833"/>
                <a:gd name="connsiteX68" fmla="*/ 3053738 w 4336168"/>
                <a:gd name="connsiteY68" fmla="*/ 111 h 46308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4336168" h="4630833">
                  <a:moveTo>
                    <a:pt x="3053738" y="111"/>
                  </a:moveTo>
                  <a:lnTo>
                    <a:pt x="3093948" y="316"/>
                  </a:lnTo>
                  <a:lnTo>
                    <a:pt x="3134268" y="1743"/>
                  </a:lnTo>
                  <a:cubicBezTo>
                    <a:pt x="3187955" y="3475"/>
                    <a:pt x="3241749" y="7756"/>
                    <a:pt x="3295438" y="13058"/>
                  </a:cubicBezTo>
                  <a:cubicBezTo>
                    <a:pt x="3510076" y="35585"/>
                    <a:pt x="3722324" y="89406"/>
                    <a:pt x="3918813" y="169935"/>
                  </a:cubicBezTo>
                  <a:cubicBezTo>
                    <a:pt x="4017384" y="209689"/>
                    <a:pt x="4111933" y="255763"/>
                    <a:pt x="4203331" y="305405"/>
                  </a:cubicBezTo>
                  <a:lnTo>
                    <a:pt x="4336168" y="386579"/>
                  </a:lnTo>
                  <a:lnTo>
                    <a:pt x="4336168" y="772673"/>
                  </a:lnTo>
                  <a:lnTo>
                    <a:pt x="4270820" y="728127"/>
                  </a:lnTo>
                  <a:cubicBezTo>
                    <a:pt x="4191920" y="677771"/>
                    <a:pt x="4111825" y="630168"/>
                    <a:pt x="4030208" y="587253"/>
                  </a:cubicBezTo>
                  <a:cubicBezTo>
                    <a:pt x="3948699" y="544136"/>
                    <a:pt x="3865886" y="504687"/>
                    <a:pt x="3781010" y="471455"/>
                  </a:cubicBezTo>
                  <a:cubicBezTo>
                    <a:pt x="3611688" y="404384"/>
                    <a:pt x="3435522" y="358818"/>
                    <a:pt x="3254466" y="338024"/>
                  </a:cubicBezTo>
                  <a:cubicBezTo>
                    <a:pt x="3209255" y="333029"/>
                    <a:pt x="3163720" y="328748"/>
                    <a:pt x="3117966" y="326812"/>
                  </a:cubicBezTo>
                  <a:lnTo>
                    <a:pt x="3083625" y="325179"/>
                  </a:lnTo>
                  <a:lnTo>
                    <a:pt x="3049173" y="324366"/>
                  </a:lnTo>
                  <a:cubicBezTo>
                    <a:pt x="3026568" y="323447"/>
                    <a:pt x="3002550" y="323855"/>
                    <a:pt x="2978858" y="323855"/>
                  </a:cubicBezTo>
                  <a:cubicBezTo>
                    <a:pt x="2883983" y="323956"/>
                    <a:pt x="2789434" y="327423"/>
                    <a:pt x="2695862" y="335373"/>
                  </a:cubicBezTo>
                  <a:cubicBezTo>
                    <a:pt x="2602290" y="343223"/>
                    <a:pt x="2509371" y="354945"/>
                    <a:pt x="2417972" y="372070"/>
                  </a:cubicBezTo>
                  <a:cubicBezTo>
                    <a:pt x="2326683" y="389500"/>
                    <a:pt x="2236697" y="411009"/>
                    <a:pt x="2148451" y="437613"/>
                  </a:cubicBezTo>
                  <a:cubicBezTo>
                    <a:pt x="2060204" y="464116"/>
                    <a:pt x="1973588" y="495411"/>
                    <a:pt x="1889690" y="532515"/>
                  </a:cubicBezTo>
                  <a:cubicBezTo>
                    <a:pt x="1805247" y="568599"/>
                    <a:pt x="1723848" y="611411"/>
                    <a:pt x="1644512" y="658098"/>
                  </a:cubicBezTo>
                  <a:cubicBezTo>
                    <a:pt x="1486169" y="751979"/>
                    <a:pt x="1338149" y="865229"/>
                    <a:pt x="1200999" y="992137"/>
                  </a:cubicBezTo>
                  <a:cubicBezTo>
                    <a:pt x="1132531" y="1055744"/>
                    <a:pt x="1066782" y="1122715"/>
                    <a:pt x="1003531" y="1192234"/>
                  </a:cubicBezTo>
                  <a:cubicBezTo>
                    <a:pt x="971688" y="1226790"/>
                    <a:pt x="941150" y="1262568"/>
                    <a:pt x="910394" y="1298347"/>
                  </a:cubicBezTo>
                  <a:cubicBezTo>
                    <a:pt x="880507" y="1334738"/>
                    <a:pt x="850187" y="1370925"/>
                    <a:pt x="821278" y="1408233"/>
                  </a:cubicBezTo>
                  <a:cubicBezTo>
                    <a:pt x="792152" y="1444624"/>
                    <a:pt x="762266" y="1484480"/>
                    <a:pt x="732162" y="1521993"/>
                  </a:cubicBezTo>
                  <a:cubicBezTo>
                    <a:pt x="701950" y="1559810"/>
                    <a:pt x="671302" y="1597219"/>
                    <a:pt x="640548" y="1634323"/>
                  </a:cubicBezTo>
                  <a:cubicBezTo>
                    <a:pt x="579362" y="1708838"/>
                    <a:pt x="516980" y="1781618"/>
                    <a:pt x="457317" y="1855930"/>
                  </a:cubicBezTo>
                  <a:cubicBezTo>
                    <a:pt x="427540" y="1893033"/>
                    <a:pt x="397870" y="1930239"/>
                    <a:pt x="369288" y="1967955"/>
                  </a:cubicBezTo>
                  <a:cubicBezTo>
                    <a:pt x="341141" y="2005976"/>
                    <a:pt x="313211" y="2044100"/>
                    <a:pt x="287128" y="2083243"/>
                  </a:cubicBezTo>
                  <a:cubicBezTo>
                    <a:pt x="260936" y="2122284"/>
                    <a:pt x="235506" y="2161835"/>
                    <a:pt x="212683" y="2202607"/>
                  </a:cubicBezTo>
                  <a:cubicBezTo>
                    <a:pt x="200728" y="2222791"/>
                    <a:pt x="190187" y="2243586"/>
                    <a:pt x="179101" y="2264177"/>
                  </a:cubicBezTo>
                  <a:cubicBezTo>
                    <a:pt x="168886" y="2285072"/>
                    <a:pt x="158127" y="2305867"/>
                    <a:pt x="148890" y="2327172"/>
                  </a:cubicBezTo>
                  <a:cubicBezTo>
                    <a:pt x="109982" y="2411777"/>
                    <a:pt x="81183" y="2500256"/>
                    <a:pt x="61295" y="2590672"/>
                  </a:cubicBezTo>
                  <a:cubicBezTo>
                    <a:pt x="42386" y="2681292"/>
                    <a:pt x="33147" y="2773643"/>
                    <a:pt x="32604" y="2866202"/>
                  </a:cubicBezTo>
                  <a:cubicBezTo>
                    <a:pt x="32495" y="3051925"/>
                    <a:pt x="55643" y="3237650"/>
                    <a:pt x="100853" y="3418074"/>
                  </a:cubicBezTo>
                  <a:cubicBezTo>
                    <a:pt x="123133" y="3508490"/>
                    <a:pt x="151498" y="3597377"/>
                    <a:pt x="184971" y="3684428"/>
                  </a:cubicBezTo>
                  <a:cubicBezTo>
                    <a:pt x="192796" y="3706344"/>
                    <a:pt x="202250" y="3727751"/>
                    <a:pt x="210836" y="3749462"/>
                  </a:cubicBezTo>
                  <a:cubicBezTo>
                    <a:pt x="219421" y="3771175"/>
                    <a:pt x="228985" y="3792479"/>
                    <a:pt x="238440" y="3813783"/>
                  </a:cubicBezTo>
                  <a:lnTo>
                    <a:pt x="252894" y="3845688"/>
                  </a:lnTo>
                  <a:lnTo>
                    <a:pt x="268109" y="3877287"/>
                  </a:lnTo>
                  <a:cubicBezTo>
                    <a:pt x="278215" y="3898287"/>
                    <a:pt x="288432" y="3919284"/>
                    <a:pt x="299409" y="3939978"/>
                  </a:cubicBezTo>
                  <a:cubicBezTo>
                    <a:pt x="341792" y="4023258"/>
                    <a:pt x="389828" y="4103787"/>
                    <a:pt x="440689" y="4182378"/>
                  </a:cubicBezTo>
                  <a:cubicBezTo>
                    <a:pt x="492420" y="4260561"/>
                    <a:pt x="547953" y="4336299"/>
                    <a:pt x="606640" y="4409488"/>
                  </a:cubicBezTo>
                  <a:cubicBezTo>
                    <a:pt x="665381" y="4482677"/>
                    <a:pt x="727435" y="4553292"/>
                    <a:pt x="792425" y="4621205"/>
                  </a:cubicBezTo>
                  <a:lnTo>
                    <a:pt x="802442" y="4630833"/>
                  </a:lnTo>
                  <a:lnTo>
                    <a:pt x="592561" y="4630833"/>
                  </a:lnTo>
                  <a:lnTo>
                    <a:pt x="489377" y="4483185"/>
                  </a:lnTo>
                  <a:cubicBezTo>
                    <a:pt x="437212" y="4401230"/>
                    <a:pt x="388850" y="4317339"/>
                    <a:pt x="344944" y="4231611"/>
                  </a:cubicBezTo>
                  <a:cubicBezTo>
                    <a:pt x="300386" y="4146191"/>
                    <a:pt x="260828" y="4058731"/>
                    <a:pt x="224311" y="3970456"/>
                  </a:cubicBezTo>
                  <a:cubicBezTo>
                    <a:pt x="78901" y="3617049"/>
                    <a:pt x="1413" y="3242136"/>
                    <a:pt x="0" y="2866202"/>
                  </a:cubicBezTo>
                  <a:cubicBezTo>
                    <a:pt x="0" y="2771912"/>
                    <a:pt x="8043" y="2677417"/>
                    <a:pt x="25105" y="2584351"/>
                  </a:cubicBezTo>
                  <a:cubicBezTo>
                    <a:pt x="42928" y="2491285"/>
                    <a:pt x="69446" y="2399444"/>
                    <a:pt x="105200" y="2310863"/>
                  </a:cubicBezTo>
                  <a:cubicBezTo>
                    <a:pt x="140304" y="2221974"/>
                    <a:pt x="184318" y="2136351"/>
                    <a:pt x="232245" y="2053172"/>
                  </a:cubicBezTo>
                  <a:cubicBezTo>
                    <a:pt x="256154" y="2011379"/>
                    <a:pt x="281802" y="1970810"/>
                    <a:pt x="307667" y="1930341"/>
                  </a:cubicBezTo>
                  <a:cubicBezTo>
                    <a:pt x="333533" y="1889873"/>
                    <a:pt x="360049" y="1849915"/>
                    <a:pt x="386893" y="1810161"/>
                  </a:cubicBezTo>
                  <a:lnTo>
                    <a:pt x="548823" y="1573876"/>
                  </a:lnTo>
                  <a:cubicBezTo>
                    <a:pt x="575341" y="1534529"/>
                    <a:pt x="601098" y="1494877"/>
                    <a:pt x="626419" y="1455224"/>
                  </a:cubicBezTo>
                  <a:cubicBezTo>
                    <a:pt x="651959" y="1415266"/>
                    <a:pt x="675434" y="1376225"/>
                    <a:pt x="701081" y="1334534"/>
                  </a:cubicBezTo>
                  <a:cubicBezTo>
                    <a:pt x="751290" y="1252070"/>
                    <a:pt x="804324" y="1170828"/>
                    <a:pt x="861162" y="1091320"/>
                  </a:cubicBezTo>
                  <a:cubicBezTo>
                    <a:pt x="917894" y="1011810"/>
                    <a:pt x="977884" y="933729"/>
                    <a:pt x="1042329" y="858093"/>
                  </a:cubicBezTo>
                  <a:cubicBezTo>
                    <a:pt x="1171765" y="707536"/>
                    <a:pt x="1319348" y="566764"/>
                    <a:pt x="1487799" y="446686"/>
                  </a:cubicBezTo>
                  <a:cubicBezTo>
                    <a:pt x="1571699" y="386340"/>
                    <a:pt x="1661031" y="332010"/>
                    <a:pt x="1754060" y="283388"/>
                  </a:cubicBezTo>
                  <a:cubicBezTo>
                    <a:pt x="1847414" y="235478"/>
                    <a:pt x="1944463" y="193278"/>
                    <a:pt x="2044121" y="157906"/>
                  </a:cubicBezTo>
                  <a:cubicBezTo>
                    <a:pt x="2143778" y="122638"/>
                    <a:pt x="2245936" y="93789"/>
                    <a:pt x="2349287" y="71364"/>
                  </a:cubicBezTo>
                  <a:cubicBezTo>
                    <a:pt x="2452641" y="48939"/>
                    <a:pt x="2556971" y="32935"/>
                    <a:pt x="2661411" y="21213"/>
                  </a:cubicBezTo>
                  <a:cubicBezTo>
                    <a:pt x="2713576" y="14994"/>
                    <a:pt x="2765850" y="11222"/>
                    <a:pt x="2818124" y="7146"/>
                  </a:cubicBezTo>
                  <a:cubicBezTo>
                    <a:pt x="2870290" y="4596"/>
                    <a:pt x="2922672" y="1640"/>
                    <a:pt x="2974728" y="1029"/>
                  </a:cubicBezTo>
                  <a:cubicBezTo>
                    <a:pt x="3000811" y="519"/>
                    <a:pt x="3026568" y="-296"/>
                    <a:pt x="3053738" y="11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14351" name="Group 14350">
            <a:extLst>
              <a:ext uri="{FF2B5EF4-FFF2-40B4-BE49-F238E27FC236}">
                <a16:creationId xmlns:a16="http://schemas.microsoft.com/office/drawing/2014/main" id="{2786ABD8-AB9F-46F2-A7D9-36F1F7338CF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5112326" y="0"/>
            <a:ext cx="4683941" cy="3456291"/>
            <a:chOff x="4345582" y="0"/>
            <a:chExt cx="5069918" cy="3741104"/>
          </a:xfrm>
          <a:solidFill>
            <a:schemeClr val="accent5">
              <a:alpha val="5000"/>
            </a:schemeClr>
          </a:solidFill>
        </p:grpSpPr>
        <p:sp>
          <p:nvSpPr>
            <p:cNvPr id="14352" name="Freeform: Shape 14351">
              <a:extLst>
                <a:ext uri="{FF2B5EF4-FFF2-40B4-BE49-F238E27FC236}">
                  <a16:creationId xmlns:a16="http://schemas.microsoft.com/office/drawing/2014/main" id="{DB26E49F-E19A-487B-A8A4-A26128CFDC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45582" y="1"/>
              <a:ext cx="5069918" cy="3741103"/>
            </a:xfrm>
            <a:custGeom>
              <a:avLst/>
              <a:gdLst>
                <a:gd name="connsiteX0" fmla="*/ 475344 w 5069918"/>
                <a:gd name="connsiteY0" fmla="*/ 0 h 3741103"/>
                <a:gd name="connsiteX1" fmla="*/ 643707 w 5069918"/>
                <a:gd name="connsiteY1" fmla="*/ 0 h 3741103"/>
                <a:gd name="connsiteX2" fmla="*/ 635672 w 5069918"/>
                <a:gd name="connsiteY2" fmla="*/ 7778 h 3741103"/>
                <a:gd name="connsiteX3" fmla="*/ 486638 w 5069918"/>
                <a:gd name="connsiteY3" fmla="*/ 178818 h 3741103"/>
                <a:gd name="connsiteX4" fmla="*/ 353514 w 5069918"/>
                <a:gd name="connsiteY4" fmla="*/ 362293 h 3741103"/>
                <a:gd name="connsiteX5" fmla="*/ 240181 w 5069918"/>
                <a:gd name="connsiteY5" fmla="*/ 558120 h 3741103"/>
                <a:gd name="connsiteX6" fmla="*/ 215073 w 5069918"/>
                <a:gd name="connsiteY6" fmla="*/ 608766 h 3741103"/>
                <a:gd name="connsiteX7" fmla="*/ 202868 w 5069918"/>
                <a:gd name="connsiteY7" fmla="*/ 634294 h 3741103"/>
                <a:gd name="connsiteX8" fmla="*/ 191273 w 5069918"/>
                <a:gd name="connsiteY8" fmla="*/ 660069 h 3741103"/>
                <a:gd name="connsiteX9" fmla="*/ 169129 w 5069918"/>
                <a:gd name="connsiteY9" fmla="*/ 712032 h 3741103"/>
                <a:gd name="connsiteX10" fmla="*/ 148381 w 5069918"/>
                <a:gd name="connsiteY10" fmla="*/ 764571 h 3741103"/>
                <a:gd name="connsiteX11" fmla="*/ 80903 w 5069918"/>
                <a:gd name="connsiteY11" fmla="*/ 979750 h 3741103"/>
                <a:gd name="connsiteX12" fmla="*/ 26154 w 5069918"/>
                <a:gd name="connsiteY12" fmla="*/ 1425590 h 3741103"/>
                <a:gd name="connsiteX13" fmla="*/ 49170 w 5069918"/>
                <a:gd name="connsiteY13" fmla="*/ 1648182 h 3741103"/>
                <a:gd name="connsiteX14" fmla="*/ 119437 w 5069918"/>
                <a:gd name="connsiteY14" fmla="*/ 1861055 h 3741103"/>
                <a:gd name="connsiteX15" fmla="*/ 143672 w 5069918"/>
                <a:gd name="connsiteY15" fmla="*/ 1911947 h 3741103"/>
                <a:gd name="connsiteX16" fmla="*/ 170611 w 5069918"/>
                <a:gd name="connsiteY16" fmla="*/ 1961687 h 3741103"/>
                <a:gd name="connsiteX17" fmla="*/ 230330 w 5069918"/>
                <a:gd name="connsiteY17" fmla="*/ 2058118 h 3741103"/>
                <a:gd name="connsiteX18" fmla="*/ 296237 w 5069918"/>
                <a:gd name="connsiteY18" fmla="*/ 2151255 h 3741103"/>
                <a:gd name="connsiteX19" fmla="*/ 366853 w 5069918"/>
                <a:gd name="connsiteY19" fmla="*/ 2241757 h 3741103"/>
                <a:gd name="connsiteX20" fmla="*/ 513838 w 5069918"/>
                <a:gd name="connsiteY20" fmla="*/ 2420786 h 3741103"/>
                <a:gd name="connsiteX21" fmla="*/ 587330 w 5069918"/>
                <a:gd name="connsiteY21" fmla="*/ 2511534 h 3741103"/>
                <a:gd name="connsiteX22" fmla="*/ 658817 w 5069918"/>
                <a:gd name="connsiteY22" fmla="*/ 2603437 h 3741103"/>
                <a:gd name="connsiteX23" fmla="*/ 730305 w 5069918"/>
                <a:gd name="connsiteY23" fmla="*/ 2692210 h 3741103"/>
                <a:gd name="connsiteX24" fmla="*/ 805018 w 5069918"/>
                <a:gd name="connsiteY24" fmla="*/ 2777936 h 3741103"/>
                <a:gd name="connsiteX25" fmla="*/ 963424 w 5069918"/>
                <a:gd name="connsiteY25" fmla="*/ 2939588 h 3741103"/>
                <a:gd name="connsiteX26" fmla="*/ 1319204 w 5069918"/>
                <a:gd name="connsiteY26" fmla="*/ 3209447 h 3741103"/>
                <a:gd name="connsiteX27" fmla="*/ 1515882 w 5069918"/>
                <a:gd name="connsiteY27" fmla="*/ 3310902 h 3741103"/>
                <a:gd name="connsiteX28" fmla="*/ 1723456 w 5069918"/>
                <a:gd name="connsiteY28" fmla="*/ 3387570 h 3741103"/>
                <a:gd name="connsiteX29" fmla="*/ 1939662 w 5069918"/>
                <a:gd name="connsiteY29" fmla="*/ 3440520 h 3741103"/>
                <a:gd name="connsiteX30" fmla="*/ 2162581 w 5069918"/>
                <a:gd name="connsiteY30" fmla="*/ 3470167 h 3741103"/>
                <a:gd name="connsiteX31" fmla="*/ 2389597 w 5069918"/>
                <a:gd name="connsiteY31" fmla="*/ 3479472 h 3741103"/>
                <a:gd name="connsiteX32" fmla="*/ 2446002 w 5069918"/>
                <a:gd name="connsiteY32" fmla="*/ 3479059 h 3741103"/>
                <a:gd name="connsiteX33" fmla="*/ 2473639 w 5069918"/>
                <a:gd name="connsiteY33" fmla="*/ 3478402 h 3741103"/>
                <a:gd name="connsiteX34" fmla="*/ 2501187 w 5069918"/>
                <a:gd name="connsiteY34" fmla="*/ 3477083 h 3741103"/>
                <a:gd name="connsiteX35" fmla="*/ 2610685 w 5069918"/>
                <a:gd name="connsiteY35" fmla="*/ 3468025 h 3741103"/>
                <a:gd name="connsiteX36" fmla="*/ 3033071 w 5069918"/>
                <a:gd name="connsiteY36" fmla="*/ 3360230 h 3741103"/>
                <a:gd name="connsiteX37" fmla="*/ 3232974 w 5069918"/>
                <a:gd name="connsiteY37" fmla="*/ 3266681 h 3741103"/>
                <a:gd name="connsiteX38" fmla="*/ 3425990 w 5069918"/>
                <a:gd name="connsiteY38" fmla="*/ 3152873 h 3741103"/>
                <a:gd name="connsiteX39" fmla="*/ 3613601 w 5069918"/>
                <a:gd name="connsiteY39" fmla="*/ 3024078 h 3741103"/>
                <a:gd name="connsiteX40" fmla="*/ 3706185 w 5069918"/>
                <a:gd name="connsiteY40" fmla="*/ 2955893 h 3741103"/>
                <a:gd name="connsiteX41" fmla="*/ 3799729 w 5069918"/>
                <a:gd name="connsiteY41" fmla="*/ 2885155 h 3741103"/>
                <a:gd name="connsiteX42" fmla="*/ 4175561 w 5069918"/>
                <a:gd name="connsiteY42" fmla="*/ 2606072 h 3741103"/>
                <a:gd name="connsiteX43" fmla="*/ 4517132 w 5069918"/>
                <a:gd name="connsiteY43" fmla="*/ 2312331 h 3741103"/>
                <a:gd name="connsiteX44" fmla="*/ 4659758 w 5069918"/>
                <a:gd name="connsiteY44" fmla="*/ 2148703 h 3741103"/>
                <a:gd name="connsiteX45" fmla="*/ 4773178 w 5069918"/>
                <a:gd name="connsiteY45" fmla="*/ 1969674 h 3741103"/>
                <a:gd name="connsiteX46" fmla="*/ 4892092 w 5069918"/>
                <a:gd name="connsiteY46" fmla="*/ 1567562 h 3741103"/>
                <a:gd name="connsiteX47" fmla="*/ 4898804 w 5069918"/>
                <a:gd name="connsiteY47" fmla="*/ 1460754 h 3741103"/>
                <a:gd name="connsiteX48" fmla="*/ 4899153 w 5069918"/>
                <a:gd name="connsiteY48" fmla="*/ 1406239 h 3741103"/>
                <a:gd name="connsiteX49" fmla="*/ 4898456 w 5069918"/>
                <a:gd name="connsiteY49" fmla="*/ 1350735 h 3741103"/>
                <a:gd name="connsiteX50" fmla="*/ 4886774 w 5069918"/>
                <a:gd name="connsiteY50" fmla="*/ 1128886 h 3741103"/>
                <a:gd name="connsiteX51" fmla="*/ 4815896 w 5069918"/>
                <a:gd name="connsiteY51" fmla="*/ 689221 h 3741103"/>
                <a:gd name="connsiteX52" fmla="*/ 4673183 w 5069918"/>
                <a:gd name="connsiteY52" fmla="*/ 264874 h 3741103"/>
                <a:gd name="connsiteX53" fmla="*/ 4625496 w 5069918"/>
                <a:gd name="connsiteY53" fmla="*/ 162925 h 3741103"/>
                <a:gd name="connsiteX54" fmla="*/ 4572490 w 5069918"/>
                <a:gd name="connsiteY54" fmla="*/ 63364 h 3741103"/>
                <a:gd name="connsiteX55" fmla="*/ 4532299 w 5069918"/>
                <a:gd name="connsiteY55" fmla="*/ 0 h 3741103"/>
                <a:gd name="connsiteX56" fmla="*/ 4626680 w 5069918"/>
                <a:gd name="connsiteY56" fmla="*/ 0 h 3741103"/>
                <a:gd name="connsiteX57" fmla="*/ 4643978 w 5069918"/>
                <a:gd name="connsiteY57" fmla="*/ 26636 h 3741103"/>
                <a:gd name="connsiteX58" fmla="*/ 4700644 w 5069918"/>
                <a:gd name="connsiteY58" fmla="*/ 128338 h 3741103"/>
                <a:gd name="connsiteX59" fmla="*/ 4753214 w 5069918"/>
                <a:gd name="connsiteY59" fmla="*/ 232016 h 3741103"/>
                <a:gd name="connsiteX60" fmla="*/ 4921297 w 5069918"/>
                <a:gd name="connsiteY60" fmla="*/ 663363 h 3741103"/>
                <a:gd name="connsiteX61" fmla="*/ 5027482 w 5069918"/>
                <a:gd name="connsiteY61" fmla="*/ 1112991 h 3741103"/>
                <a:gd name="connsiteX62" fmla="*/ 5058082 w 5069918"/>
                <a:gd name="connsiteY62" fmla="*/ 1342088 h 3741103"/>
                <a:gd name="connsiteX63" fmla="*/ 5063486 w 5069918"/>
                <a:gd name="connsiteY63" fmla="*/ 1399651 h 3741103"/>
                <a:gd name="connsiteX64" fmla="*/ 5067846 w 5069918"/>
                <a:gd name="connsiteY64" fmla="*/ 1458284 h 3741103"/>
                <a:gd name="connsiteX65" fmla="*/ 5069414 w 5069918"/>
                <a:gd name="connsiteY65" fmla="*/ 1577772 h 3741103"/>
                <a:gd name="connsiteX66" fmla="*/ 5040732 w 5069918"/>
                <a:gd name="connsiteY66" fmla="*/ 1817822 h 3741103"/>
                <a:gd name="connsiteX67" fmla="*/ 4964102 w 5069918"/>
                <a:gd name="connsiteY67" fmla="*/ 2050871 h 3741103"/>
                <a:gd name="connsiteX68" fmla="*/ 4689486 w 5069918"/>
                <a:gd name="connsiteY68" fmla="*/ 2458008 h 3741103"/>
                <a:gd name="connsiteX69" fmla="*/ 4333792 w 5069918"/>
                <a:gd name="connsiteY69" fmla="*/ 2784606 h 3741103"/>
                <a:gd name="connsiteX70" fmla="*/ 3965197 w 5069918"/>
                <a:gd name="connsiteY70" fmla="*/ 3076041 h 3741103"/>
                <a:gd name="connsiteX71" fmla="*/ 3873745 w 5069918"/>
                <a:gd name="connsiteY71" fmla="*/ 3149167 h 3741103"/>
                <a:gd name="connsiteX72" fmla="*/ 3779416 w 5069918"/>
                <a:gd name="connsiteY72" fmla="*/ 3222705 h 3741103"/>
                <a:gd name="connsiteX73" fmla="*/ 3582739 w 5069918"/>
                <a:gd name="connsiteY73" fmla="*/ 3364594 h 3741103"/>
                <a:gd name="connsiteX74" fmla="*/ 3371851 w 5069918"/>
                <a:gd name="connsiteY74" fmla="*/ 3494377 h 3741103"/>
                <a:gd name="connsiteX75" fmla="*/ 3143615 w 5069918"/>
                <a:gd name="connsiteY75" fmla="*/ 3603819 h 3741103"/>
                <a:gd name="connsiteX76" fmla="*/ 2643552 w 5069918"/>
                <a:gd name="connsiteY76" fmla="*/ 3730555 h 3741103"/>
                <a:gd name="connsiteX77" fmla="*/ 2514264 w 5069918"/>
                <a:gd name="connsiteY77" fmla="*/ 3739696 h 3741103"/>
                <a:gd name="connsiteX78" fmla="*/ 2481920 w 5069918"/>
                <a:gd name="connsiteY78" fmla="*/ 3740849 h 3741103"/>
                <a:gd name="connsiteX79" fmla="*/ 2449664 w 5069918"/>
                <a:gd name="connsiteY79" fmla="*/ 3741014 h 3741103"/>
                <a:gd name="connsiteX80" fmla="*/ 2386284 w 5069918"/>
                <a:gd name="connsiteY80" fmla="*/ 3740273 h 3741103"/>
                <a:gd name="connsiteX81" fmla="*/ 2260658 w 5069918"/>
                <a:gd name="connsiteY81" fmla="*/ 3735331 h 3741103"/>
                <a:gd name="connsiteX82" fmla="*/ 2134945 w 5069918"/>
                <a:gd name="connsiteY82" fmla="*/ 3723967 h 3741103"/>
                <a:gd name="connsiteX83" fmla="*/ 1884564 w 5069918"/>
                <a:gd name="connsiteY83" fmla="*/ 3683451 h 3741103"/>
                <a:gd name="connsiteX84" fmla="*/ 1639764 w 5069918"/>
                <a:gd name="connsiteY84" fmla="*/ 3613537 h 3741103"/>
                <a:gd name="connsiteX85" fmla="*/ 1407081 w 5069918"/>
                <a:gd name="connsiteY85" fmla="*/ 3512164 h 3741103"/>
                <a:gd name="connsiteX86" fmla="*/ 1193491 w 5069918"/>
                <a:gd name="connsiteY86" fmla="*/ 3380240 h 3741103"/>
                <a:gd name="connsiteX87" fmla="*/ 836141 w 5069918"/>
                <a:gd name="connsiteY87" fmla="*/ 3047878 h 3741103"/>
                <a:gd name="connsiteX88" fmla="*/ 690812 w 5069918"/>
                <a:gd name="connsiteY88" fmla="*/ 2859461 h 3741103"/>
                <a:gd name="connsiteX89" fmla="*/ 562397 w 5069918"/>
                <a:gd name="connsiteY89" fmla="*/ 2662976 h 3741103"/>
                <a:gd name="connsiteX90" fmla="*/ 502504 w 5069918"/>
                <a:gd name="connsiteY90" fmla="*/ 2565474 h 3741103"/>
                <a:gd name="connsiteX91" fmla="*/ 440258 w 5069918"/>
                <a:gd name="connsiteY91" fmla="*/ 2469619 h 3741103"/>
                <a:gd name="connsiteX92" fmla="*/ 310360 w 5069918"/>
                <a:gd name="connsiteY92" fmla="*/ 2278732 h 3741103"/>
                <a:gd name="connsiteX93" fmla="*/ 246806 w 5069918"/>
                <a:gd name="connsiteY93" fmla="*/ 2181642 h 3741103"/>
                <a:gd name="connsiteX94" fmla="*/ 186303 w 5069918"/>
                <a:gd name="connsiteY94" fmla="*/ 2082411 h 3741103"/>
                <a:gd name="connsiteX95" fmla="*/ 84390 w 5069918"/>
                <a:gd name="connsiteY95" fmla="*/ 1874231 h 3741103"/>
                <a:gd name="connsiteX96" fmla="*/ 20139 w 5069918"/>
                <a:gd name="connsiteY96" fmla="*/ 1653288 h 3741103"/>
                <a:gd name="connsiteX97" fmla="*/ 0 w 5069918"/>
                <a:gd name="connsiteY97" fmla="*/ 1425590 h 3741103"/>
                <a:gd name="connsiteX98" fmla="*/ 179939 w 5069918"/>
                <a:gd name="connsiteY98" fmla="*/ 533498 h 3741103"/>
                <a:gd name="connsiteX99" fmla="*/ 276709 w 5069918"/>
                <a:gd name="connsiteY99" fmla="*/ 322519 h 3741103"/>
                <a:gd name="connsiteX100" fmla="*/ 392571 w 5069918"/>
                <a:gd name="connsiteY100" fmla="*/ 119280 h 37411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5069918" h="3741103">
                  <a:moveTo>
                    <a:pt x="475344" y="0"/>
                  </a:moveTo>
                  <a:lnTo>
                    <a:pt x="643707" y="0"/>
                  </a:lnTo>
                  <a:lnTo>
                    <a:pt x="635672" y="7778"/>
                  </a:lnTo>
                  <a:cubicBezTo>
                    <a:pt x="583538" y="62643"/>
                    <a:pt x="533759" y="119691"/>
                    <a:pt x="486638" y="178818"/>
                  </a:cubicBezTo>
                  <a:cubicBezTo>
                    <a:pt x="439560" y="237945"/>
                    <a:pt x="395012" y="299131"/>
                    <a:pt x="353514" y="362293"/>
                  </a:cubicBezTo>
                  <a:cubicBezTo>
                    <a:pt x="312714" y="425784"/>
                    <a:pt x="274180" y="490841"/>
                    <a:pt x="240181" y="558120"/>
                  </a:cubicBezTo>
                  <a:cubicBezTo>
                    <a:pt x="231376" y="574838"/>
                    <a:pt x="223180" y="591801"/>
                    <a:pt x="215073" y="608766"/>
                  </a:cubicBezTo>
                  <a:lnTo>
                    <a:pt x="202868" y="634294"/>
                  </a:lnTo>
                  <a:lnTo>
                    <a:pt x="191273" y="660069"/>
                  </a:lnTo>
                  <a:cubicBezTo>
                    <a:pt x="183688" y="677280"/>
                    <a:pt x="176016" y="694491"/>
                    <a:pt x="169129" y="712032"/>
                  </a:cubicBezTo>
                  <a:cubicBezTo>
                    <a:pt x="162242" y="729572"/>
                    <a:pt x="154658" y="746866"/>
                    <a:pt x="148381" y="764571"/>
                  </a:cubicBezTo>
                  <a:cubicBezTo>
                    <a:pt x="121529" y="834897"/>
                    <a:pt x="98775" y="906706"/>
                    <a:pt x="80903" y="979750"/>
                  </a:cubicBezTo>
                  <a:cubicBezTo>
                    <a:pt x="44636" y="1125509"/>
                    <a:pt x="26067" y="1275550"/>
                    <a:pt x="26154" y="1425590"/>
                  </a:cubicBezTo>
                  <a:cubicBezTo>
                    <a:pt x="26590" y="1500365"/>
                    <a:pt x="34001" y="1574973"/>
                    <a:pt x="49170" y="1648182"/>
                  </a:cubicBezTo>
                  <a:cubicBezTo>
                    <a:pt x="65124" y="1721226"/>
                    <a:pt x="88226" y="1792705"/>
                    <a:pt x="119437" y="1861055"/>
                  </a:cubicBezTo>
                  <a:cubicBezTo>
                    <a:pt x="126847" y="1878267"/>
                    <a:pt x="135478" y="1895066"/>
                    <a:pt x="143672" y="1911947"/>
                  </a:cubicBezTo>
                  <a:cubicBezTo>
                    <a:pt x="152565" y="1928582"/>
                    <a:pt x="161021" y="1945381"/>
                    <a:pt x="170611" y="1961687"/>
                  </a:cubicBezTo>
                  <a:cubicBezTo>
                    <a:pt x="188919" y="1994626"/>
                    <a:pt x="209319" y="2026578"/>
                    <a:pt x="230330" y="2058118"/>
                  </a:cubicBezTo>
                  <a:cubicBezTo>
                    <a:pt x="251253" y="2089740"/>
                    <a:pt x="273658" y="2120539"/>
                    <a:pt x="296237" y="2151255"/>
                  </a:cubicBezTo>
                  <a:cubicBezTo>
                    <a:pt x="319165" y="2181725"/>
                    <a:pt x="342966" y="2211782"/>
                    <a:pt x="366853" y="2241757"/>
                  </a:cubicBezTo>
                  <a:cubicBezTo>
                    <a:pt x="414714" y="2301791"/>
                    <a:pt x="464756" y="2360588"/>
                    <a:pt x="513838" y="2420786"/>
                  </a:cubicBezTo>
                  <a:cubicBezTo>
                    <a:pt x="538509" y="2450761"/>
                    <a:pt x="563094" y="2480983"/>
                    <a:pt x="587330" y="2511534"/>
                  </a:cubicBezTo>
                  <a:cubicBezTo>
                    <a:pt x="611479" y="2541839"/>
                    <a:pt x="635453" y="2574038"/>
                    <a:pt x="658817" y="2603437"/>
                  </a:cubicBezTo>
                  <a:cubicBezTo>
                    <a:pt x="682008" y="2633577"/>
                    <a:pt x="706330" y="2662811"/>
                    <a:pt x="730305" y="2692210"/>
                  </a:cubicBezTo>
                  <a:cubicBezTo>
                    <a:pt x="754977" y="2721115"/>
                    <a:pt x="779474" y="2750019"/>
                    <a:pt x="805018" y="2777936"/>
                  </a:cubicBezTo>
                  <a:cubicBezTo>
                    <a:pt x="855757" y="2834098"/>
                    <a:pt x="908500" y="2888202"/>
                    <a:pt x="963424" y="2939588"/>
                  </a:cubicBezTo>
                  <a:cubicBezTo>
                    <a:pt x="1073444" y="3042113"/>
                    <a:pt x="1192183" y="3133604"/>
                    <a:pt x="1319204" y="3209447"/>
                  </a:cubicBezTo>
                  <a:cubicBezTo>
                    <a:pt x="1382846" y="3247164"/>
                    <a:pt x="1448143" y="3281751"/>
                    <a:pt x="1515882" y="3310902"/>
                  </a:cubicBezTo>
                  <a:cubicBezTo>
                    <a:pt x="1583184" y="3340877"/>
                    <a:pt x="1652666" y="3366159"/>
                    <a:pt x="1723456" y="3387570"/>
                  </a:cubicBezTo>
                  <a:cubicBezTo>
                    <a:pt x="1794246" y="3409063"/>
                    <a:pt x="1866431" y="3426439"/>
                    <a:pt x="1939662" y="3440520"/>
                  </a:cubicBezTo>
                  <a:cubicBezTo>
                    <a:pt x="2012981" y="3454355"/>
                    <a:pt x="2087519" y="3463825"/>
                    <a:pt x="2162581" y="3470167"/>
                  </a:cubicBezTo>
                  <a:cubicBezTo>
                    <a:pt x="2237643" y="3476589"/>
                    <a:pt x="2313489" y="3479390"/>
                    <a:pt x="2389597" y="3479472"/>
                  </a:cubicBezTo>
                  <a:cubicBezTo>
                    <a:pt x="2408602" y="3479472"/>
                    <a:pt x="2427869" y="3479801"/>
                    <a:pt x="2446002" y="3479059"/>
                  </a:cubicBezTo>
                  <a:lnTo>
                    <a:pt x="2473639" y="3478402"/>
                  </a:lnTo>
                  <a:lnTo>
                    <a:pt x="2501187" y="3477083"/>
                  </a:lnTo>
                  <a:cubicBezTo>
                    <a:pt x="2537890" y="3475519"/>
                    <a:pt x="2574418" y="3472060"/>
                    <a:pt x="2610685" y="3468025"/>
                  </a:cubicBezTo>
                  <a:cubicBezTo>
                    <a:pt x="2755926" y="3451226"/>
                    <a:pt x="2897244" y="3414415"/>
                    <a:pt x="3033071" y="3360230"/>
                  </a:cubicBezTo>
                  <a:cubicBezTo>
                    <a:pt x="3101158" y="3333383"/>
                    <a:pt x="3167589" y="3301514"/>
                    <a:pt x="3232974" y="3266681"/>
                  </a:cubicBezTo>
                  <a:cubicBezTo>
                    <a:pt x="3298446" y="3232011"/>
                    <a:pt x="3362697" y="3193554"/>
                    <a:pt x="3425990" y="3152873"/>
                  </a:cubicBezTo>
                  <a:cubicBezTo>
                    <a:pt x="3489282" y="3112110"/>
                    <a:pt x="3551529" y="3068712"/>
                    <a:pt x="3613601" y="3024078"/>
                  </a:cubicBezTo>
                  <a:cubicBezTo>
                    <a:pt x="3644549" y="3001762"/>
                    <a:pt x="3675411" y="2978868"/>
                    <a:pt x="3706185" y="2955893"/>
                  </a:cubicBezTo>
                  <a:lnTo>
                    <a:pt x="3799729" y="2885155"/>
                  </a:lnTo>
                  <a:cubicBezTo>
                    <a:pt x="3926402" y="2790205"/>
                    <a:pt x="4053597" y="2699374"/>
                    <a:pt x="4175561" y="2606072"/>
                  </a:cubicBezTo>
                  <a:cubicBezTo>
                    <a:pt x="4297526" y="2512852"/>
                    <a:pt x="4414084" y="2416833"/>
                    <a:pt x="4517132" y="2312331"/>
                  </a:cubicBezTo>
                  <a:cubicBezTo>
                    <a:pt x="4568480" y="2259956"/>
                    <a:pt x="4616604" y="2205689"/>
                    <a:pt x="4659758" y="2148703"/>
                  </a:cubicBezTo>
                  <a:cubicBezTo>
                    <a:pt x="4702650" y="2091634"/>
                    <a:pt x="4741184" y="2032096"/>
                    <a:pt x="4773178" y="1969674"/>
                  </a:cubicBezTo>
                  <a:cubicBezTo>
                    <a:pt x="4837865" y="1845080"/>
                    <a:pt x="4877446" y="1709038"/>
                    <a:pt x="4892092" y="1567562"/>
                  </a:cubicBezTo>
                  <a:cubicBezTo>
                    <a:pt x="4895666" y="1532233"/>
                    <a:pt x="4897845" y="1496576"/>
                    <a:pt x="4898804" y="1460754"/>
                  </a:cubicBezTo>
                  <a:cubicBezTo>
                    <a:pt x="4899066" y="1442884"/>
                    <a:pt x="4899414" y="1425015"/>
                    <a:pt x="4899153" y="1406239"/>
                  </a:cubicBezTo>
                  <a:cubicBezTo>
                    <a:pt x="4898979" y="1387711"/>
                    <a:pt x="4899066" y="1369263"/>
                    <a:pt x="4898456" y="1350735"/>
                  </a:cubicBezTo>
                  <a:cubicBezTo>
                    <a:pt x="4896974" y="1276703"/>
                    <a:pt x="4893226" y="1202753"/>
                    <a:pt x="4886774" y="1128886"/>
                  </a:cubicBezTo>
                  <a:cubicBezTo>
                    <a:pt x="4873610" y="981232"/>
                    <a:pt x="4851030" y="833991"/>
                    <a:pt x="4815896" y="689221"/>
                  </a:cubicBezTo>
                  <a:cubicBezTo>
                    <a:pt x="4780676" y="544533"/>
                    <a:pt x="4733860" y="402068"/>
                    <a:pt x="4673183" y="264874"/>
                  </a:cubicBezTo>
                  <a:cubicBezTo>
                    <a:pt x="4658101" y="230533"/>
                    <a:pt x="4642147" y="196605"/>
                    <a:pt x="4625496" y="162925"/>
                  </a:cubicBezTo>
                  <a:cubicBezTo>
                    <a:pt x="4608583" y="129326"/>
                    <a:pt x="4590885" y="96222"/>
                    <a:pt x="4572490" y="63364"/>
                  </a:cubicBezTo>
                  <a:lnTo>
                    <a:pt x="4532299" y="0"/>
                  </a:lnTo>
                  <a:lnTo>
                    <a:pt x="4626680" y="0"/>
                  </a:lnTo>
                  <a:lnTo>
                    <a:pt x="4643978" y="26636"/>
                  </a:lnTo>
                  <a:cubicBezTo>
                    <a:pt x="4663594" y="60152"/>
                    <a:pt x="4682598" y="94080"/>
                    <a:pt x="4700644" y="128338"/>
                  </a:cubicBezTo>
                  <a:cubicBezTo>
                    <a:pt x="4718866" y="162595"/>
                    <a:pt x="4736476" y="197100"/>
                    <a:pt x="4753214" y="232016"/>
                  </a:cubicBezTo>
                  <a:cubicBezTo>
                    <a:pt x="4820082" y="371681"/>
                    <a:pt x="4875964" y="515957"/>
                    <a:pt x="4921297" y="663363"/>
                  </a:cubicBezTo>
                  <a:cubicBezTo>
                    <a:pt x="4966630" y="810687"/>
                    <a:pt x="5002460" y="960975"/>
                    <a:pt x="5027482" y="1112991"/>
                  </a:cubicBezTo>
                  <a:cubicBezTo>
                    <a:pt x="5040123" y="1189000"/>
                    <a:pt x="5050323" y="1265421"/>
                    <a:pt x="5058082" y="1342088"/>
                  </a:cubicBezTo>
                  <a:cubicBezTo>
                    <a:pt x="5060261" y="1361276"/>
                    <a:pt x="5061743" y="1380464"/>
                    <a:pt x="5063486" y="1399651"/>
                  </a:cubicBezTo>
                  <a:cubicBezTo>
                    <a:pt x="5065318" y="1418591"/>
                    <a:pt x="5066625" y="1438437"/>
                    <a:pt x="5067846" y="1458284"/>
                  </a:cubicBezTo>
                  <a:cubicBezTo>
                    <a:pt x="5069851" y="1497894"/>
                    <a:pt x="5070461" y="1537751"/>
                    <a:pt x="5069414" y="1577772"/>
                  </a:cubicBezTo>
                  <a:cubicBezTo>
                    <a:pt x="5067060" y="1657734"/>
                    <a:pt x="5057820" y="1738272"/>
                    <a:pt x="5040732" y="1817822"/>
                  </a:cubicBezTo>
                  <a:cubicBezTo>
                    <a:pt x="5023123" y="1897289"/>
                    <a:pt x="4997578" y="1975686"/>
                    <a:pt x="4964102" y="2050871"/>
                  </a:cubicBezTo>
                  <a:cubicBezTo>
                    <a:pt x="4897409" y="2201736"/>
                    <a:pt x="4799942" y="2338271"/>
                    <a:pt x="4689486" y="2458008"/>
                  </a:cubicBezTo>
                  <a:cubicBezTo>
                    <a:pt x="4579116" y="2578485"/>
                    <a:pt x="4456716" y="2684139"/>
                    <a:pt x="4333792" y="2784606"/>
                  </a:cubicBezTo>
                  <a:cubicBezTo>
                    <a:pt x="4210520" y="2884908"/>
                    <a:pt x="4085853" y="2979775"/>
                    <a:pt x="3965197" y="3076041"/>
                  </a:cubicBezTo>
                  <a:lnTo>
                    <a:pt x="3873745" y="3149167"/>
                  </a:lnTo>
                  <a:cubicBezTo>
                    <a:pt x="3842621" y="3173790"/>
                    <a:pt x="3811325" y="3198413"/>
                    <a:pt x="3779416" y="3222705"/>
                  </a:cubicBezTo>
                  <a:cubicBezTo>
                    <a:pt x="3715863" y="3271374"/>
                    <a:pt x="3650652" y="3319055"/>
                    <a:pt x="3582739" y="3364594"/>
                  </a:cubicBezTo>
                  <a:cubicBezTo>
                    <a:pt x="3514913" y="3410051"/>
                    <a:pt x="3445170" y="3454190"/>
                    <a:pt x="3371851" y="3494377"/>
                  </a:cubicBezTo>
                  <a:cubicBezTo>
                    <a:pt x="3298533" y="3534481"/>
                    <a:pt x="3222687" y="3571703"/>
                    <a:pt x="3143615" y="3603819"/>
                  </a:cubicBezTo>
                  <a:cubicBezTo>
                    <a:pt x="2985994" y="3668876"/>
                    <a:pt x="2815732" y="3712356"/>
                    <a:pt x="2643552" y="3730555"/>
                  </a:cubicBezTo>
                  <a:cubicBezTo>
                    <a:pt x="2600484" y="3734838"/>
                    <a:pt x="2557331" y="3738297"/>
                    <a:pt x="2514264" y="3739696"/>
                  </a:cubicBezTo>
                  <a:lnTo>
                    <a:pt x="2481920" y="3740849"/>
                  </a:lnTo>
                  <a:lnTo>
                    <a:pt x="2449664" y="3741014"/>
                  </a:lnTo>
                  <a:cubicBezTo>
                    <a:pt x="2427869" y="3741343"/>
                    <a:pt x="2407207" y="3740685"/>
                    <a:pt x="2386284" y="3740273"/>
                  </a:cubicBezTo>
                  <a:cubicBezTo>
                    <a:pt x="2344525" y="3739779"/>
                    <a:pt x="2302505" y="3737391"/>
                    <a:pt x="2260658" y="3735331"/>
                  </a:cubicBezTo>
                  <a:cubicBezTo>
                    <a:pt x="2218725" y="3732038"/>
                    <a:pt x="2176791" y="3728991"/>
                    <a:pt x="2134945" y="3723967"/>
                  </a:cubicBezTo>
                  <a:cubicBezTo>
                    <a:pt x="2051165" y="3714497"/>
                    <a:pt x="1967473" y="3701568"/>
                    <a:pt x="1884564" y="3683451"/>
                  </a:cubicBezTo>
                  <a:cubicBezTo>
                    <a:pt x="1801657" y="3665335"/>
                    <a:pt x="1719708" y="3642029"/>
                    <a:pt x="1639764" y="3613537"/>
                  </a:cubicBezTo>
                  <a:cubicBezTo>
                    <a:pt x="1559820" y="3584961"/>
                    <a:pt x="1481969" y="3550869"/>
                    <a:pt x="1407081" y="3512164"/>
                  </a:cubicBezTo>
                  <a:cubicBezTo>
                    <a:pt x="1332455" y="3472884"/>
                    <a:pt x="1260794" y="3428992"/>
                    <a:pt x="1193491" y="3380240"/>
                  </a:cubicBezTo>
                  <a:cubicBezTo>
                    <a:pt x="1058362" y="3283233"/>
                    <a:pt x="939973" y="3169508"/>
                    <a:pt x="836141" y="3047878"/>
                  </a:cubicBezTo>
                  <a:cubicBezTo>
                    <a:pt x="784444" y="2986774"/>
                    <a:pt x="736321" y="2923695"/>
                    <a:pt x="690812" y="2859461"/>
                  </a:cubicBezTo>
                  <a:cubicBezTo>
                    <a:pt x="645217" y="2795229"/>
                    <a:pt x="602674" y="2729596"/>
                    <a:pt x="562397" y="2662976"/>
                  </a:cubicBezTo>
                  <a:cubicBezTo>
                    <a:pt x="541823" y="2629295"/>
                    <a:pt x="522992" y="2597755"/>
                    <a:pt x="502504" y="2565474"/>
                  </a:cubicBezTo>
                  <a:cubicBezTo>
                    <a:pt x="482192" y="2533440"/>
                    <a:pt x="461530" y="2501406"/>
                    <a:pt x="440258" y="2469619"/>
                  </a:cubicBezTo>
                  <a:lnTo>
                    <a:pt x="310360" y="2278732"/>
                  </a:lnTo>
                  <a:cubicBezTo>
                    <a:pt x="288826" y="2246616"/>
                    <a:pt x="267555" y="2214335"/>
                    <a:pt x="246806" y="2181642"/>
                  </a:cubicBezTo>
                  <a:cubicBezTo>
                    <a:pt x="226057" y="2148949"/>
                    <a:pt x="205483" y="2116174"/>
                    <a:pt x="186303" y="2082411"/>
                  </a:cubicBezTo>
                  <a:cubicBezTo>
                    <a:pt x="147857" y="2015213"/>
                    <a:pt x="112550" y="1946041"/>
                    <a:pt x="84390" y="1874231"/>
                  </a:cubicBezTo>
                  <a:cubicBezTo>
                    <a:pt x="55708" y="1802669"/>
                    <a:pt x="34436" y="1728473"/>
                    <a:pt x="20139" y="1653288"/>
                  </a:cubicBezTo>
                  <a:cubicBezTo>
                    <a:pt x="6452" y="1578103"/>
                    <a:pt x="0" y="1501764"/>
                    <a:pt x="0" y="1425590"/>
                  </a:cubicBezTo>
                  <a:cubicBezTo>
                    <a:pt x="1133" y="1121885"/>
                    <a:pt x="63293" y="819004"/>
                    <a:pt x="179939" y="533498"/>
                  </a:cubicBezTo>
                  <a:cubicBezTo>
                    <a:pt x="209232" y="462183"/>
                    <a:pt x="240965" y="391527"/>
                    <a:pt x="276709" y="322519"/>
                  </a:cubicBezTo>
                  <a:cubicBezTo>
                    <a:pt x="311930" y="253262"/>
                    <a:pt x="350725" y="185489"/>
                    <a:pt x="392571" y="11928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53" name="Freeform: Shape 14352">
              <a:extLst>
                <a:ext uri="{FF2B5EF4-FFF2-40B4-BE49-F238E27FC236}">
                  <a16:creationId xmlns:a16="http://schemas.microsoft.com/office/drawing/2014/main" id="{58E67742-7BE5-458C-BC8D-9EE8557636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62838" y="1"/>
              <a:ext cx="4960548" cy="3526297"/>
            </a:xfrm>
            <a:custGeom>
              <a:avLst/>
              <a:gdLst>
                <a:gd name="connsiteX0" fmla="*/ 542883 w 4960548"/>
                <a:gd name="connsiteY0" fmla="*/ 0 h 3526297"/>
                <a:gd name="connsiteX1" fmla="*/ 826658 w 4960548"/>
                <a:gd name="connsiteY1" fmla="*/ 0 h 3526297"/>
                <a:gd name="connsiteX2" fmla="*/ 730698 w 4960548"/>
                <a:gd name="connsiteY2" fmla="*/ 89329 h 3526297"/>
                <a:gd name="connsiteX3" fmla="*/ 590295 w 4960548"/>
                <a:gd name="connsiteY3" fmla="*/ 244485 h 3526297"/>
                <a:gd name="connsiteX4" fmla="*/ 357524 w 4960548"/>
                <a:gd name="connsiteY4" fmla="*/ 587307 h 3526297"/>
                <a:gd name="connsiteX5" fmla="*/ 199554 w 4960548"/>
                <a:gd name="connsiteY5" fmla="*/ 966280 h 3526297"/>
                <a:gd name="connsiteX6" fmla="*/ 142104 w 4960548"/>
                <a:gd name="connsiteY6" fmla="*/ 1370286 h 3526297"/>
                <a:gd name="connsiteX7" fmla="*/ 166339 w 4960548"/>
                <a:gd name="connsiteY7" fmla="*/ 1568090 h 3526297"/>
                <a:gd name="connsiteX8" fmla="*/ 237914 w 4960548"/>
                <a:gd name="connsiteY8" fmla="*/ 1753129 h 3526297"/>
                <a:gd name="connsiteX9" fmla="*/ 287868 w 4960548"/>
                <a:gd name="connsiteY9" fmla="*/ 1840255 h 3526297"/>
                <a:gd name="connsiteX10" fmla="*/ 345232 w 4960548"/>
                <a:gd name="connsiteY10" fmla="*/ 1924581 h 3526297"/>
                <a:gd name="connsiteX11" fmla="*/ 477745 w 4960548"/>
                <a:gd name="connsiteY11" fmla="*/ 2087551 h 3526297"/>
                <a:gd name="connsiteX12" fmla="*/ 621156 w 4960548"/>
                <a:gd name="connsiteY12" fmla="*/ 2251756 h 3526297"/>
                <a:gd name="connsiteX13" fmla="*/ 692469 w 4960548"/>
                <a:gd name="connsiteY13" fmla="*/ 2337482 h 3526297"/>
                <a:gd name="connsiteX14" fmla="*/ 726731 w 4960548"/>
                <a:gd name="connsiteY14" fmla="*/ 2379562 h 3526297"/>
                <a:gd name="connsiteX15" fmla="*/ 760295 w 4960548"/>
                <a:gd name="connsiteY15" fmla="*/ 2419831 h 3526297"/>
                <a:gd name="connsiteX16" fmla="*/ 1048685 w 4960548"/>
                <a:gd name="connsiteY16" fmla="*/ 2717443 h 3526297"/>
                <a:gd name="connsiteX17" fmla="*/ 1202035 w 4960548"/>
                <a:gd name="connsiteY17" fmla="*/ 2851344 h 3526297"/>
                <a:gd name="connsiteX18" fmla="*/ 1362620 w 4960548"/>
                <a:gd name="connsiteY18" fmla="*/ 2974785 h 3526297"/>
                <a:gd name="connsiteX19" fmla="*/ 1721364 w 4960548"/>
                <a:gd name="connsiteY19" fmla="*/ 3170036 h 3526297"/>
                <a:gd name="connsiteX20" fmla="*/ 1922052 w 4960548"/>
                <a:gd name="connsiteY20" fmla="*/ 3225210 h 3526297"/>
                <a:gd name="connsiteX21" fmla="*/ 1973488 w 4960548"/>
                <a:gd name="connsiteY21" fmla="*/ 3234928 h 3526297"/>
                <a:gd name="connsiteX22" fmla="*/ 2025360 w 4960548"/>
                <a:gd name="connsiteY22" fmla="*/ 3243080 h 3526297"/>
                <a:gd name="connsiteX23" fmla="*/ 2130063 w 4960548"/>
                <a:gd name="connsiteY23" fmla="*/ 3254774 h 3526297"/>
                <a:gd name="connsiteX24" fmla="*/ 2182719 w 4960548"/>
                <a:gd name="connsiteY24" fmla="*/ 3258562 h 3526297"/>
                <a:gd name="connsiteX25" fmla="*/ 2235551 w 4960548"/>
                <a:gd name="connsiteY25" fmla="*/ 3261197 h 3526297"/>
                <a:gd name="connsiteX26" fmla="*/ 2288556 w 4960548"/>
                <a:gd name="connsiteY26" fmla="*/ 3262350 h 3526297"/>
                <a:gd name="connsiteX27" fmla="*/ 2341648 w 4960548"/>
                <a:gd name="connsiteY27" fmla="*/ 3262103 h 3526297"/>
                <a:gd name="connsiteX28" fmla="*/ 2368238 w 4960548"/>
                <a:gd name="connsiteY28" fmla="*/ 3261856 h 3526297"/>
                <a:gd name="connsiteX29" fmla="*/ 2393869 w 4960548"/>
                <a:gd name="connsiteY29" fmla="*/ 3260785 h 3526297"/>
                <a:gd name="connsiteX30" fmla="*/ 2419413 w 4960548"/>
                <a:gd name="connsiteY30" fmla="*/ 3259550 h 3526297"/>
                <a:gd name="connsiteX31" fmla="*/ 2444869 w 4960548"/>
                <a:gd name="connsiteY31" fmla="*/ 3257574 h 3526297"/>
                <a:gd name="connsiteX32" fmla="*/ 2545824 w 4960548"/>
                <a:gd name="connsiteY32" fmla="*/ 3245798 h 3526297"/>
                <a:gd name="connsiteX33" fmla="*/ 2930373 w 4960548"/>
                <a:gd name="connsiteY33" fmla="*/ 3126555 h 3526297"/>
                <a:gd name="connsiteX34" fmla="*/ 3285631 w 4960548"/>
                <a:gd name="connsiteY34" fmla="*/ 2917552 h 3526297"/>
                <a:gd name="connsiteX35" fmla="*/ 3371764 w 4960548"/>
                <a:gd name="connsiteY35" fmla="*/ 2856120 h 3526297"/>
                <a:gd name="connsiteX36" fmla="*/ 3457898 w 4960548"/>
                <a:gd name="connsiteY36" fmla="*/ 2792628 h 3526297"/>
                <a:gd name="connsiteX37" fmla="*/ 3632344 w 4960548"/>
                <a:gd name="connsiteY37" fmla="*/ 2660869 h 3526297"/>
                <a:gd name="connsiteX38" fmla="*/ 3990915 w 4960548"/>
                <a:gd name="connsiteY38" fmla="*/ 2405832 h 3526297"/>
                <a:gd name="connsiteX39" fmla="*/ 4324988 w 4960548"/>
                <a:gd name="connsiteY39" fmla="*/ 2152196 h 3526297"/>
                <a:gd name="connsiteX40" fmla="*/ 4592106 w 4960548"/>
                <a:gd name="connsiteY40" fmla="*/ 1861501 h 3526297"/>
                <a:gd name="connsiteX41" fmla="*/ 4683122 w 4960548"/>
                <a:gd name="connsiteY41" fmla="*/ 1692521 h 3526297"/>
                <a:gd name="connsiteX42" fmla="*/ 4738568 w 4960548"/>
                <a:gd name="connsiteY42" fmla="*/ 1507893 h 3526297"/>
                <a:gd name="connsiteX43" fmla="*/ 4753912 w 4960548"/>
                <a:gd name="connsiteY43" fmla="*/ 1411050 h 3526297"/>
                <a:gd name="connsiteX44" fmla="*/ 4756440 w 4960548"/>
                <a:gd name="connsiteY44" fmla="*/ 1386509 h 3526297"/>
                <a:gd name="connsiteX45" fmla="*/ 4758358 w 4960548"/>
                <a:gd name="connsiteY45" fmla="*/ 1361475 h 3526297"/>
                <a:gd name="connsiteX46" fmla="*/ 4761148 w 4960548"/>
                <a:gd name="connsiteY46" fmla="*/ 1309759 h 3526297"/>
                <a:gd name="connsiteX47" fmla="*/ 4756354 w 4960548"/>
                <a:gd name="connsiteY47" fmla="*/ 1102980 h 3526297"/>
                <a:gd name="connsiteX48" fmla="*/ 4725578 w 4960548"/>
                <a:gd name="connsiteY48" fmla="*/ 898753 h 3526297"/>
                <a:gd name="connsiteX49" fmla="*/ 4673358 w 4960548"/>
                <a:gd name="connsiteY49" fmla="*/ 699384 h 3526297"/>
                <a:gd name="connsiteX50" fmla="*/ 4538491 w 4960548"/>
                <a:gd name="connsiteY50" fmla="*/ 312754 h 3526297"/>
                <a:gd name="connsiteX51" fmla="*/ 4446604 w 4960548"/>
                <a:gd name="connsiteY51" fmla="*/ 129196 h 3526297"/>
                <a:gd name="connsiteX52" fmla="*/ 4419840 w 4960548"/>
                <a:gd name="connsiteY52" fmla="*/ 85222 h 3526297"/>
                <a:gd name="connsiteX53" fmla="*/ 4391680 w 4960548"/>
                <a:gd name="connsiteY53" fmla="*/ 42071 h 3526297"/>
                <a:gd name="connsiteX54" fmla="*/ 4361930 w 4960548"/>
                <a:gd name="connsiteY54" fmla="*/ 0 h 3526297"/>
                <a:gd name="connsiteX55" fmla="*/ 4588871 w 4960548"/>
                <a:gd name="connsiteY55" fmla="*/ 0 h 3526297"/>
                <a:gd name="connsiteX56" fmla="*/ 4613640 w 4960548"/>
                <a:gd name="connsiteY56" fmla="*/ 38859 h 3526297"/>
                <a:gd name="connsiteX57" fmla="*/ 4724445 w 4960548"/>
                <a:gd name="connsiteY57" fmla="*/ 234687 h 3526297"/>
                <a:gd name="connsiteX58" fmla="*/ 4876138 w 4960548"/>
                <a:gd name="connsiteY58" fmla="*/ 653022 h 3526297"/>
                <a:gd name="connsiteX59" fmla="*/ 4911707 w 4960548"/>
                <a:gd name="connsiteY59" fmla="*/ 870671 h 3526297"/>
                <a:gd name="connsiteX60" fmla="*/ 4934810 w 4960548"/>
                <a:gd name="connsiteY60" fmla="*/ 1088487 h 3526297"/>
                <a:gd name="connsiteX61" fmla="*/ 4953206 w 4960548"/>
                <a:gd name="connsiteY61" fmla="*/ 1306301 h 3526297"/>
                <a:gd name="connsiteX62" fmla="*/ 4956954 w 4960548"/>
                <a:gd name="connsiteY62" fmla="*/ 1360899 h 3526297"/>
                <a:gd name="connsiteX63" fmla="*/ 4958610 w 4960548"/>
                <a:gd name="connsiteY63" fmla="*/ 1388980 h 3526297"/>
                <a:gd name="connsiteX64" fmla="*/ 4959830 w 4960548"/>
                <a:gd name="connsiteY64" fmla="*/ 1417555 h 3526297"/>
                <a:gd name="connsiteX65" fmla="*/ 4958174 w 4960548"/>
                <a:gd name="connsiteY65" fmla="*/ 1532680 h 3526297"/>
                <a:gd name="connsiteX66" fmla="*/ 4834030 w 4960548"/>
                <a:gd name="connsiteY66" fmla="*/ 1984861 h 3526297"/>
                <a:gd name="connsiteX67" fmla="*/ 4558106 w 4960548"/>
                <a:gd name="connsiteY67" fmla="*/ 2368857 h 3526297"/>
                <a:gd name="connsiteX68" fmla="*/ 4389936 w 4960548"/>
                <a:gd name="connsiteY68" fmla="*/ 2528945 h 3526297"/>
                <a:gd name="connsiteX69" fmla="*/ 4214618 w 4960548"/>
                <a:gd name="connsiteY69" fmla="*/ 2674457 h 3526297"/>
                <a:gd name="connsiteX70" fmla="*/ 3858489 w 4960548"/>
                <a:gd name="connsiteY70" fmla="*/ 2936658 h 3526297"/>
                <a:gd name="connsiteX71" fmla="*/ 3768868 w 4960548"/>
                <a:gd name="connsiteY71" fmla="*/ 3000643 h 3526297"/>
                <a:gd name="connsiteX72" fmla="*/ 3676806 w 4960548"/>
                <a:gd name="connsiteY72" fmla="*/ 3065040 h 3526297"/>
                <a:gd name="connsiteX73" fmla="*/ 3582477 w 4960548"/>
                <a:gd name="connsiteY73" fmla="*/ 3128614 h 3526297"/>
                <a:gd name="connsiteX74" fmla="*/ 3485185 w 4960548"/>
                <a:gd name="connsiteY74" fmla="*/ 3190377 h 3526297"/>
                <a:gd name="connsiteX75" fmla="*/ 3280923 w 4960548"/>
                <a:gd name="connsiteY75" fmla="*/ 3306325 h 3526297"/>
                <a:gd name="connsiteX76" fmla="*/ 3061230 w 4960548"/>
                <a:gd name="connsiteY76" fmla="*/ 3404897 h 3526297"/>
                <a:gd name="connsiteX77" fmla="*/ 2583137 w 4960548"/>
                <a:gd name="connsiteY77" fmla="*/ 3518292 h 3526297"/>
                <a:gd name="connsiteX78" fmla="*/ 2460038 w 4960548"/>
                <a:gd name="connsiteY78" fmla="*/ 3525622 h 3526297"/>
                <a:gd name="connsiteX79" fmla="*/ 2429264 w 4960548"/>
                <a:gd name="connsiteY79" fmla="*/ 3526280 h 3526297"/>
                <a:gd name="connsiteX80" fmla="*/ 2398576 w 4960548"/>
                <a:gd name="connsiteY80" fmla="*/ 3526116 h 3526297"/>
                <a:gd name="connsiteX81" fmla="*/ 2367977 w 4960548"/>
                <a:gd name="connsiteY81" fmla="*/ 3525786 h 3526297"/>
                <a:gd name="connsiteX82" fmla="*/ 2338249 w 4960548"/>
                <a:gd name="connsiteY82" fmla="*/ 3524716 h 3526297"/>
                <a:gd name="connsiteX83" fmla="*/ 2100770 w 4960548"/>
                <a:gd name="connsiteY83" fmla="*/ 3506845 h 3526297"/>
                <a:gd name="connsiteX84" fmla="*/ 1864776 w 4960548"/>
                <a:gd name="connsiteY84" fmla="*/ 3467483 h 3526297"/>
                <a:gd name="connsiteX85" fmla="*/ 1632964 w 4960548"/>
                <a:gd name="connsiteY85" fmla="*/ 3405803 h 3526297"/>
                <a:gd name="connsiteX86" fmla="*/ 1189219 w 4960548"/>
                <a:gd name="connsiteY86" fmla="*/ 3220352 h 3526297"/>
                <a:gd name="connsiteX87" fmla="*/ 815305 w 4960548"/>
                <a:gd name="connsiteY87" fmla="*/ 2931634 h 3526297"/>
                <a:gd name="connsiteX88" fmla="*/ 663699 w 4960548"/>
                <a:gd name="connsiteY88" fmla="*/ 2757877 h 3526297"/>
                <a:gd name="connsiteX89" fmla="*/ 531274 w 4960548"/>
                <a:gd name="connsiteY89" fmla="*/ 2573907 h 3526297"/>
                <a:gd name="connsiteX90" fmla="*/ 500325 w 4960548"/>
                <a:gd name="connsiteY90" fmla="*/ 2527051 h 3526297"/>
                <a:gd name="connsiteX91" fmla="*/ 470771 w 4960548"/>
                <a:gd name="connsiteY91" fmla="*/ 2481594 h 3526297"/>
                <a:gd name="connsiteX92" fmla="*/ 412448 w 4960548"/>
                <a:gd name="connsiteY92" fmla="*/ 2393479 h 3526297"/>
                <a:gd name="connsiteX93" fmla="*/ 291616 w 4960548"/>
                <a:gd name="connsiteY93" fmla="*/ 2213464 h 3526297"/>
                <a:gd name="connsiteX94" fmla="*/ 173662 w 4960548"/>
                <a:gd name="connsiteY94" fmla="*/ 2023154 h 3526297"/>
                <a:gd name="connsiteX95" fmla="*/ 120483 w 4960548"/>
                <a:gd name="connsiteY95" fmla="*/ 1922276 h 3526297"/>
                <a:gd name="connsiteX96" fmla="*/ 75324 w 4960548"/>
                <a:gd name="connsiteY96" fmla="*/ 1816703 h 3526297"/>
                <a:gd name="connsiteX97" fmla="*/ 40713 w 4960548"/>
                <a:gd name="connsiteY97" fmla="*/ 1707179 h 3526297"/>
                <a:gd name="connsiteX98" fmla="*/ 27811 w 4960548"/>
                <a:gd name="connsiteY98" fmla="*/ 1651346 h 3526297"/>
                <a:gd name="connsiteX99" fmla="*/ 22144 w 4960548"/>
                <a:gd name="connsiteY99" fmla="*/ 1623346 h 3526297"/>
                <a:gd name="connsiteX100" fmla="*/ 17436 w 4960548"/>
                <a:gd name="connsiteY100" fmla="*/ 1595265 h 3526297"/>
                <a:gd name="connsiteX101" fmla="*/ 0 w 4960548"/>
                <a:gd name="connsiteY101" fmla="*/ 1370286 h 3526297"/>
                <a:gd name="connsiteX102" fmla="*/ 48385 w 4960548"/>
                <a:gd name="connsiteY102" fmla="*/ 931939 h 3526297"/>
                <a:gd name="connsiteX103" fmla="*/ 193801 w 4960548"/>
                <a:gd name="connsiteY103" fmla="*/ 511957 h 3526297"/>
                <a:gd name="connsiteX104" fmla="*/ 431660 w 4960548"/>
                <a:gd name="connsiteY104" fmla="*/ 131379 h 3526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Lst>
              <a:rect l="l" t="t" r="r" b="b"/>
              <a:pathLst>
                <a:path w="4960548" h="3526297">
                  <a:moveTo>
                    <a:pt x="542883" y="0"/>
                  </a:moveTo>
                  <a:lnTo>
                    <a:pt x="826658" y="0"/>
                  </a:lnTo>
                  <a:lnTo>
                    <a:pt x="730698" y="89329"/>
                  </a:lnTo>
                  <a:cubicBezTo>
                    <a:pt x="681528" y="139120"/>
                    <a:pt x="634626" y="190876"/>
                    <a:pt x="590295" y="244485"/>
                  </a:cubicBezTo>
                  <a:cubicBezTo>
                    <a:pt x="501458" y="351540"/>
                    <a:pt x="423083" y="466336"/>
                    <a:pt x="357524" y="587307"/>
                  </a:cubicBezTo>
                  <a:cubicBezTo>
                    <a:pt x="291965" y="708196"/>
                    <a:pt x="237391" y="834767"/>
                    <a:pt x="199554" y="966280"/>
                  </a:cubicBezTo>
                  <a:cubicBezTo>
                    <a:pt x="161632" y="1097463"/>
                    <a:pt x="142016" y="1233833"/>
                    <a:pt x="142104" y="1370286"/>
                  </a:cubicBezTo>
                  <a:cubicBezTo>
                    <a:pt x="142888" y="1437319"/>
                    <a:pt x="149862" y="1503858"/>
                    <a:pt x="166339" y="1568090"/>
                  </a:cubicBezTo>
                  <a:cubicBezTo>
                    <a:pt x="182555" y="1632405"/>
                    <a:pt x="207750" y="1693921"/>
                    <a:pt x="237914" y="1753129"/>
                  </a:cubicBezTo>
                  <a:cubicBezTo>
                    <a:pt x="253170" y="1782693"/>
                    <a:pt x="270084" y="1811680"/>
                    <a:pt x="287868" y="1840255"/>
                  </a:cubicBezTo>
                  <a:cubicBezTo>
                    <a:pt x="305914" y="1868748"/>
                    <a:pt x="325181" y="1896830"/>
                    <a:pt x="345232" y="1924581"/>
                  </a:cubicBezTo>
                  <a:cubicBezTo>
                    <a:pt x="385858" y="1979920"/>
                    <a:pt x="431017" y="2033612"/>
                    <a:pt x="477745" y="2087551"/>
                  </a:cubicBezTo>
                  <a:cubicBezTo>
                    <a:pt x="524474" y="2141573"/>
                    <a:pt x="573294" y="2195594"/>
                    <a:pt x="621156" y="2251756"/>
                  </a:cubicBezTo>
                  <a:cubicBezTo>
                    <a:pt x="645130" y="2279755"/>
                    <a:pt x="668843" y="2308412"/>
                    <a:pt x="692469" y="2337482"/>
                  </a:cubicBezTo>
                  <a:lnTo>
                    <a:pt x="726731" y="2379562"/>
                  </a:lnTo>
                  <a:cubicBezTo>
                    <a:pt x="737977" y="2392986"/>
                    <a:pt x="748700" y="2406738"/>
                    <a:pt x="760295" y="2419831"/>
                  </a:cubicBezTo>
                  <a:cubicBezTo>
                    <a:pt x="850788" y="2526392"/>
                    <a:pt x="948952" y="2624470"/>
                    <a:pt x="1048685" y="2717443"/>
                  </a:cubicBezTo>
                  <a:cubicBezTo>
                    <a:pt x="1098814" y="2763724"/>
                    <a:pt x="1149814" y="2808439"/>
                    <a:pt x="1202035" y="2851344"/>
                  </a:cubicBezTo>
                  <a:cubicBezTo>
                    <a:pt x="1254256" y="2894248"/>
                    <a:pt x="1307435" y="2935752"/>
                    <a:pt x="1362620" y="2974785"/>
                  </a:cubicBezTo>
                  <a:cubicBezTo>
                    <a:pt x="1472554" y="3053017"/>
                    <a:pt x="1591118" y="3122932"/>
                    <a:pt x="1721364" y="3170036"/>
                  </a:cubicBezTo>
                  <a:cubicBezTo>
                    <a:pt x="1786314" y="3193588"/>
                    <a:pt x="1853617" y="3211622"/>
                    <a:pt x="1922052" y="3225210"/>
                  </a:cubicBezTo>
                  <a:cubicBezTo>
                    <a:pt x="1939227" y="3228422"/>
                    <a:pt x="1956227" y="3232128"/>
                    <a:pt x="1973488" y="3234928"/>
                  </a:cubicBezTo>
                  <a:lnTo>
                    <a:pt x="2025360" y="3243080"/>
                  </a:lnTo>
                  <a:cubicBezTo>
                    <a:pt x="2060145" y="3247445"/>
                    <a:pt x="2094930" y="3252056"/>
                    <a:pt x="2130063" y="3254774"/>
                  </a:cubicBezTo>
                  <a:cubicBezTo>
                    <a:pt x="2147587" y="3256338"/>
                    <a:pt x="2165109" y="3257821"/>
                    <a:pt x="2182719" y="3258562"/>
                  </a:cubicBezTo>
                  <a:cubicBezTo>
                    <a:pt x="2200330" y="3259385"/>
                    <a:pt x="2217853" y="3260703"/>
                    <a:pt x="2235551" y="3261197"/>
                  </a:cubicBezTo>
                  <a:lnTo>
                    <a:pt x="2288556" y="3262350"/>
                  </a:lnTo>
                  <a:cubicBezTo>
                    <a:pt x="2306166" y="3262761"/>
                    <a:pt x="2323951" y="3262185"/>
                    <a:pt x="2341648" y="3262103"/>
                  </a:cubicBezTo>
                  <a:lnTo>
                    <a:pt x="2368238" y="3261856"/>
                  </a:lnTo>
                  <a:cubicBezTo>
                    <a:pt x="2376869" y="3261609"/>
                    <a:pt x="2385325" y="3261115"/>
                    <a:pt x="2393869" y="3260785"/>
                  </a:cubicBezTo>
                  <a:cubicBezTo>
                    <a:pt x="2402412" y="3260373"/>
                    <a:pt x="2410956" y="3260127"/>
                    <a:pt x="2419413" y="3259550"/>
                  </a:cubicBezTo>
                  <a:lnTo>
                    <a:pt x="2444869" y="3257574"/>
                  </a:lnTo>
                  <a:cubicBezTo>
                    <a:pt x="2478782" y="3255021"/>
                    <a:pt x="2512434" y="3250739"/>
                    <a:pt x="2545824" y="3245798"/>
                  </a:cubicBezTo>
                  <a:cubicBezTo>
                    <a:pt x="2679470" y="3224881"/>
                    <a:pt x="2807973" y="3183954"/>
                    <a:pt x="2930373" y="3126555"/>
                  </a:cubicBezTo>
                  <a:cubicBezTo>
                    <a:pt x="3053210" y="3069817"/>
                    <a:pt x="3170118" y="2997184"/>
                    <a:pt x="3285631" y="2917552"/>
                  </a:cubicBezTo>
                  <a:cubicBezTo>
                    <a:pt x="3314487" y="2897706"/>
                    <a:pt x="3343169" y="2876954"/>
                    <a:pt x="3371764" y="2856120"/>
                  </a:cubicBezTo>
                  <a:cubicBezTo>
                    <a:pt x="3400534" y="2835285"/>
                    <a:pt x="3429216" y="2814121"/>
                    <a:pt x="3457898" y="2792628"/>
                  </a:cubicBezTo>
                  <a:lnTo>
                    <a:pt x="3632344" y="2660869"/>
                  </a:lnTo>
                  <a:cubicBezTo>
                    <a:pt x="3752043" y="2571190"/>
                    <a:pt x="3872873" y="2487687"/>
                    <a:pt x="3990915" y="2405832"/>
                  </a:cubicBezTo>
                  <a:cubicBezTo>
                    <a:pt x="4108869" y="2323976"/>
                    <a:pt x="4222378" y="2241297"/>
                    <a:pt x="4324988" y="2152196"/>
                  </a:cubicBezTo>
                  <a:cubicBezTo>
                    <a:pt x="4427598" y="2063258"/>
                    <a:pt x="4520270" y="1968474"/>
                    <a:pt x="4592106" y="1861501"/>
                  </a:cubicBezTo>
                  <a:cubicBezTo>
                    <a:pt x="4628024" y="1808057"/>
                    <a:pt x="4658712" y="1751730"/>
                    <a:pt x="4683122" y="1692521"/>
                  </a:cubicBezTo>
                  <a:cubicBezTo>
                    <a:pt x="4707706" y="1633393"/>
                    <a:pt x="4725404" y="1571467"/>
                    <a:pt x="4738568" y="1507893"/>
                  </a:cubicBezTo>
                  <a:cubicBezTo>
                    <a:pt x="4745106" y="1476106"/>
                    <a:pt x="4750338" y="1443742"/>
                    <a:pt x="4753912" y="1411050"/>
                  </a:cubicBezTo>
                  <a:cubicBezTo>
                    <a:pt x="4754958" y="1402897"/>
                    <a:pt x="4755656" y="1394662"/>
                    <a:pt x="4756440" y="1386509"/>
                  </a:cubicBezTo>
                  <a:cubicBezTo>
                    <a:pt x="4757138" y="1378274"/>
                    <a:pt x="4758010" y="1370204"/>
                    <a:pt x="4758358" y="1361475"/>
                  </a:cubicBezTo>
                  <a:lnTo>
                    <a:pt x="4761148" y="1309759"/>
                  </a:lnTo>
                  <a:cubicBezTo>
                    <a:pt x="4763676" y="1240751"/>
                    <a:pt x="4762106" y="1171659"/>
                    <a:pt x="4756354" y="1102980"/>
                  </a:cubicBezTo>
                  <a:cubicBezTo>
                    <a:pt x="4750774" y="1034218"/>
                    <a:pt x="4740050" y="966033"/>
                    <a:pt x="4725578" y="898753"/>
                  </a:cubicBezTo>
                  <a:cubicBezTo>
                    <a:pt x="4710932" y="831473"/>
                    <a:pt x="4692624" y="765100"/>
                    <a:pt x="4673358" y="699384"/>
                  </a:cubicBezTo>
                  <a:cubicBezTo>
                    <a:pt x="4634912" y="568037"/>
                    <a:pt x="4592456" y="438419"/>
                    <a:pt x="4538491" y="312754"/>
                  </a:cubicBezTo>
                  <a:cubicBezTo>
                    <a:pt x="4511464" y="250003"/>
                    <a:pt x="4481301" y="188406"/>
                    <a:pt x="4446604" y="129196"/>
                  </a:cubicBezTo>
                  <a:cubicBezTo>
                    <a:pt x="4438147" y="114291"/>
                    <a:pt x="4428819" y="99798"/>
                    <a:pt x="4419840" y="85222"/>
                  </a:cubicBezTo>
                  <a:cubicBezTo>
                    <a:pt x="4410598" y="70728"/>
                    <a:pt x="4401008" y="56482"/>
                    <a:pt x="4391680" y="42071"/>
                  </a:cubicBezTo>
                  <a:lnTo>
                    <a:pt x="4361930" y="0"/>
                  </a:lnTo>
                  <a:lnTo>
                    <a:pt x="4588871" y="0"/>
                  </a:lnTo>
                  <a:lnTo>
                    <a:pt x="4613640" y="38859"/>
                  </a:lnTo>
                  <a:cubicBezTo>
                    <a:pt x="4653306" y="102762"/>
                    <a:pt x="4690706" y="167901"/>
                    <a:pt x="4724445" y="234687"/>
                  </a:cubicBezTo>
                  <a:cubicBezTo>
                    <a:pt x="4792096" y="368257"/>
                    <a:pt x="4844230" y="508828"/>
                    <a:pt x="4876138" y="653022"/>
                  </a:cubicBezTo>
                  <a:cubicBezTo>
                    <a:pt x="4892005" y="725161"/>
                    <a:pt x="4903077" y="797874"/>
                    <a:pt x="4911707" y="870671"/>
                  </a:cubicBezTo>
                  <a:cubicBezTo>
                    <a:pt x="4920513" y="943386"/>
                    <a:pt x="4927574" y="1016019"/>
                    <a:pt x="4934810" y="1088487"/>
                  </a:cubicBezTo>
                  <a:cubicBezTo>
                    <a:pt x="4941697" y="1161036"/>
                    <a:pt x="4947799" y="1233586"/>
                    <a:pt x="4953206" y="1306301"/>
                  </a:cubicBezTo>
                  <a:lnTo>
                    <a:pt x="4956954" y="1360899"/>
                  </a:lnTo>
                  <a:cubicBezTo>
                    <a:pt x="4957651" y="1369875"/>
                    <a:pt x="4958087" y="1379510"/>
                    <a:pt x="4958610" y="1388980"/>
                  </a:cubicBezTo>
                  <a:cubicBezTo>
                    <a:pt x="4959133" y="1398450"/>
                    <a:pt x="4959656" y="1408003"/>
                    <a:pt x="4959830" y="1417555"/>
                  </a:cubicBezTo>
                  <a:cubicBezTo>
                    <a:pt x="4961138" y="1455683"/>
                    <a:pt x="4960702" y="1494140"/>
                    <a:pt x="4958174" y="1532680"/>
                  </a:cubicBezTo>
                  <a:cubicBezTo>
                    <a:pt x="4948760" y="1686920"/>
                    <a:pt x="4904908" y="1842314"/>
                    <a:pt x="4834030" y="1984861"/>
                  </a:cubicBezTo>
                  <a:cubicBezTo>
                    <a:pt x="4763328" y="2127820"/>
                    <a:pt x="4665860" y="2256121"/>
                    <a:pt x="4558106" y="2368857"/>
                  </a:cubicBezTo>
                  <a:cubicBezTo>
                    <a:pt x="4504230" y="2425432"/>
                    <a:pt x="4447650" y="2478465"/>
                    <a:pt x="4389936" y="2528945"/>
                  </a:cubicBezTo>
                  <a:cubicBezTo>
                    <a:pt x="4332223" y="2579425"/>
                    <a:pt x="4273726" y="2628011"/>
                    <a:pt x="4214618" y="2674457"/>
                  </a:cubicBezTo>
                  <a:cubicBezTo>
                    <a:pt x="4096664" y="2767759"/>
                    <a:pt x="3976094" y="2852826"/>
                    <a:pt x="3858489" y="2936658"/>
                  </a:cubicBezTo>
                  <a:lnTo>
                    <a:pt x="3768868" y="3000643"/>
                  </a:lnTo>
                  <a:cubicBezTo>
                    <a:pt x="3738530" y="3022136"/>
                    <a:pt x="3707929" y="3043794"/>
                    <a:pt x="3676806" y="3065040"/>
                  </a:cubicBezTo>
                  <a:cubicBezTo>
                    <a:pt x="3645770" y="3086369"/>
                    <a:pt x="3614386" y="3107615"/>
                    <a:pt x="3582477" y="3128614"/>
                  </a:cubicBezTo>
                  <a:cubicBezTo>
                    <a:pt x="3550483" y="3149449"/>
                    <a:pt x="3518226" y="3170118"/>
                    <a:pt x="3485185" y="3190377"/>
                  </a:cubicBezTo>
                  <a:cubicBezTo>
                    <a:pt x="3419452" y="3230975"/>
                    <a:pt x="3351625" y="3270338"/>
                    <a:pt x="3280923" y="3306325"/>
                  </a:cubicBezTo>
                  <a:cubicBezTo>
                    <a:pt x="3210307" y="3342476"/>
                    <a:pt x="3137251" y="3376074"/>
                    <a:pt x="3061230" y="3404897"/>
                  </a:cubicBezTo>
                  <a:cubicBezTo>
                    <a:pt x="2909886" y="3463366"/>
                    <a:pt x="2747295" y="3502810"/>
                    <a:pt x="2583137" y="3518292"/>
                  </a:cubicBezTo>
                  <a:cubicBezTo>
                    <a:pt x="2542075" y="3521999"/>
                    <a:pt x="2501013" y="3524798"/>
                    <a:pt x="2460038" y="3525622"/>
                  </a:cubicBezTo>
                  <a:lnTo>
                    <a:pt x="2429264" y="3526280"/>
                  </a:lnTo>
                  <a:cubicBezTo>
                    <a:pt x="2419064" y="3526363"/>
                    <a:pt x="2408777" y="3526116"/>
                    <a:pt x="2398576" y="3526116"/>
                  </a:cubicBezTo>
                  <a:lnTo>
                    <a:pt x="2367977" y="3525786"/>
                  </a:lnTo>
                  <a:lnTo>
                    <a:pt x="2338249" y="3524716"/>
                  </a:lnTo>
                  <a:cubicBezTo>
                    <a:pt x="2259089" y="3522327"/>
                    <a:pt x="2179756" y="3516399"/>
                    <a:pt x="2100770" y="3506845"/>
                  </a:cubicBezTo>
                  <a:cubicBezTo>
                    <a:pt x="2021699" y="3497787"/>
                    <a:pt x="1942801" y="3484776"/>
                    <a:pt x="1864776" y="3467483"/>
                  </a:cubicBezTo>
                  <a:cubicBezTo>
                    <a:pt x="1786836" y="3450025"/>
                    <a:pt x="1709508" y="3429355"/>
                    <a:pt x="1632964" y="3405803"/>
                  </a:cubicBezTo>
                  <a:cubicBezTo>
                    <a:pt x="1480138" y="3358288"/>
                    <a:pt x="1329055" y="3299160"/>
                    <a:pt x="1189219" y="3220352"/>
                  </a:cubicBezTo>
                  <a:cubicBezTo>
                    <a:pt x="1049296" y="3141708"/>
                    <a:pt x="924367" y="3041982"/>
                    <a:pt x="815305" y="2931634"/>
                  </a:cubicBezTo>
                  <a:cubicBezTo>
                    <a:pt x="760469" y="2876542"/>
                    <a:pt x="710603" y="2817909"/>
                    <a:pt x="663699" y="2757877"/>
                  </a:cubicBezTo>
                  <a:cubicBezTo>
                    <a:pt x="617059" y="2697597"/>
                    <a:pt x="572684" y="2636411"/>
                    <a:pt x="531274" y="2573907"/>
                  </a:cubicBezTo>
                  <a:cubicBezTo>
                    <a:pt x="520638" y="2558426"/>
                    <a:pt x="510612" y="2542697"/>
                    <a:pt x="500325" y="2527051"/>
                  </a:cubicBezTo>
                  <a:lnTo>
                    <a:pt x="470771" y="2481594"/>
                  </a:lnTo>
                  <a:cubicBezTo>
                    <a:pt x="451853" y="2452195"/>
                    <a:pt x="432238" y="2423043"/>
                    <a:pt x="412448" y="2393479"/>
                  </a:cubicBezTo>
                  <a:lnTo>
                    <a:pt x="291616" y="2213464"/>
                  </a:lnTo>
                  <a:cubicBezTo>
                    <a:pt x="251078" y="2152113"/>
                    <a:pt x="211062" y="2088951"/>
                    <a:pt x="173662" y="2023154"/>
                  </a:cubicBezTo>
                  <a:cubicBezTo>
                    <a:pt x="155005" y="1990214"/>
                    <a:pt x="136960" y="1956697"/>
                    <a:pt x="120483" y="1922276"/>
                  </a:cubicBezTo>
                  <a:cubicBezTo>
                    <a:pt x="104093" y="1887771"/>
                    <a:pt x="88837" y="1852608"/>
                    <a:pt x="75324" y="1816703"/>
                  </a:cubicBezTo>
                  <a:cubicBezTo>
                    <a:pt x="62072" y="1780717"/>
                    <a:pt x="50303" y="1744235"/>
                    <a:pt x="40713" y="1707179"/>
                  </a:cubicBezTo>
                  <a:cubicBezTo>
                    <a:pt x="36180" y="1688650"/>
                    <a:pt x="31560" y="1670039"/>
                    <a:pt x="27811" y="1651346"/>
                  </a:cubicBezTo>
                  <a:lnTo>
                    <a:pt x="22144" y="1623346"/>
                  </a:lnTo>
                  <a:lnTo>
                    <a:pt x="17436" y="1595265"/>
                  </a:lnTo>
                  <a:cubicBezTo>
                    <a:pt x="5144" y="1520328"/>
                    <a:pt x="0" y="1444978"/>
                    <a:pt x="0" y="1370286"/>
                  </a:cubicBezTo>
                  <a:cubicBezTo>
                    <a:pt x="349" y="1223293"/>
                    <a:pt x="16652" y="1076299"/>
                    <a:pt x="48385" y="931939"/>
                  </a:cubicBezTo>
                  <a:cubicBezTo>
                    <a:pt x="80032" y="787663"/>
                    <a:pt x="128504" y="646187"/>
                    <a:pt x="193801" y="511957"/>
                  </a:cubicBezTo>
                  <a:cubicBezTo>
                    <a:pt x="259404" y="377727"/>
                    <a:pt x="339740" y="250559"/>
                    <a:pt x="431660" y="13137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54" name="Freeform: Shape 14353">
              <a:extLst>
                <a:ext uri="{FF2B5EF4-FFF2-40B4-BE49-F238E27FC236}">
                  <a16:creationId xmlns:a16="http://schemas.microsoft.com/office/drawing/2014/main" id="{EB03BE98-6C07-41CD-ACA9-5244A3DA10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61928" y="0"/>
              <a:ext cx="4934374" cy="3484134"/>
            </a:xfrm>
            <a:custGeom>
              <a:avLst/>
              <a:gdLst>
                <a:gd name="connsiteX0" fmla="*/ 585303 w 4934374"/>
                <a:gd name="connsiteY0" fmla="*/ 0 h 3484134"/>
                <a:gd name="connsiteX1" fmla="*/ 1213739 w 4934374"/>
                <a:gd name="connsiteY1" fmla="*/ 0 h 3484134"/>
                <a:gd name="connsiteX2" fmla="*/ 1150162 w 4934374"/>
                <a:gd name="connsiteY2" fmla="*/ 47028 h 3484134"/>
                <a:gd name="connsiteX3" fmla="*/ 626038 w 4934374"/>
                <a:gd name="connsiteY3" fmla="*/ 660944 h 3484134"/>
                <a:gd name="connsiteX4" fmla="*/ 435986 w 4934374"/>
                <a:gd name="connsiteY4" fmla="*/ 1375409 h 3484134"/>
                <a:gd name="connsiteX5" fmla="*/ 750530 w 4934374"/>
                <a:gd name="connsiteY5" fmla="*/ 2038817 h 3484134"/>
                <a:gd name="connsiteX6" fmla="*/ 909024 w 4934374"/>
                <a:gd name="connsiteY6" fmla="*/ 2249384 h 3484134"/>
                <a:gd name="connsiteX7" fmla="*/ 2396223 w 4934374"/>
                <a:gd name="connsiteY7" fmla="*/ 3072468 h 3484134"/>
                <a:gd name="connsiteX8" fmla="*/ 3525201 w 4934374"/>
                <a:gd name="connsiteY8" fmla="*/ 2566101 h 3484134"/>
                <a:gd name="connsiteX9" fmla="*/ 3662596 w 4934374"/>
                <a:gd name="connsiteY9" fmla="*/ 2465552 h 3484134"/>
                <a:gd name="connsiteX10" fmla="*/ 4287500 w 4934374"/>
                <a:gd name="connsiteY10" fmla="*/ 1939915 h 3484134"/>
                <a:gd name="connsiteX11" fmla="*/ 4498563 w 4934374"/>
                <a:gd name="connsiteY11" fmla="*/ 1375409 h 3484134"/>
                <a:gd name="connsiteX12" fmla="*/ 4132831 w 4934374"/>
                <a:gd name="connsiteY12" fmla="*/ 134540 h 3484134"/>
                <a:gd name="connsiteX13" fmla="*/ 4025590 w 4934374"/>
                <a:gd name="connsiteY13" fmla="*/ 0 h 3484134"/>
                <a:gd name="connsiteX14" fmla="*/ 4555675 w 4934374"/>
                <a:gd name="connsiteY14" fmla="*/ 0 h 3484134"/>
                <a:gd name="connsiteX15" fmla="*/ 4605933 w 4934374"/>
                <a:gd name="connsiteY15" fmla="*/ 77740 h 3484134"/>
                <a:gd name="connsiteX16" fmla="*/ 4934374 w 4934374"/>
                <a:gd name="connsiteY16" fmla="*/ 1375327 h 3484134"/>
                <a:gd name="connsiteX17" fmla="*/ 3793540 w 4934374"/>
                <a:gd name="connsiteY17" fmla="*/ 2890475 h 3484134"/>
                <a:gd name="connsiteX18" fmla="*/ 2396135 w 4934374"/>
                <a:gd name="connsiteY18" fmla="*/ 3484134 h 3484134"/>
                <a:gd name="connsiteX19" fmla="*/ 548273 w 4934374"/>
                <a:gd name="connsiteY19" fmla="*/ 2480458 h 3484134"/>
                <a:gd name="connsiteX20" fmla="*/ 0 w 4934374"/>
                <a:gd name="connsiteY20" fmla="*/ 1375327 h 3484134"/>
                <a:gd name="connsiteX21" fmla="*/ 512166 w 4934374"/>
                <a:gd name="connsiteY21" fmla="*/ 77740 h 3484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934374" h="3484134">
                  <a:moveTo>
                    <a:pt x="585303" y="0"/>
                  </a:moveTo>
                  <a:lnTo>
                    <a:pt x="1213739" y="0"/>
                  </a:lnTo>
                  <a:lnTo>
                    <a:pt x="1150162" y="47028"/>
                  </a:lnTo>
                  <a:cubicBezTo>
                    <a:pt x="925762" y="228608"/>
                    <a:pt x="749397" y="435224"/>
                    <a:pt x="626038" y="660944"/>
                  </a:cubicBezTo>
                  <a:cubicBezTo>
                    <a:pt x="499976" y="891687"/>
                    <a:pt x="435986" y="1132066"/>
                    <a:pt x="435986" y="1375409"/>
                  </a:cubicBezTo>
                  <a:cubicBezTo>
                    <a:pt x="435986" y="1620481"/>
                    <a:pt x="538074" y="1763604"/>
                    <a:pt x="750530" y="2038817"/>
                  </a:cubicBezTo>
                  <a:cubicBezTo>
                    <a:pt x="801792" y="2105190"/>
                    <a:pt x="854797" y="2173870"/>
                    <a:pt x="909024" y="2249384"/>
                  </a:cubicBezTo>
                  <a:cubicBezTo>
                    <a:pt x="1323389" y="2826326"/>
                    <a:pt x="1768180" y="3072468"/>
                    <a:pt x="2396223" y="3072468"/>
                  </a:cubicBezTo>
                  <a:cubicBezTo>
                    <a:pt x="2808409" y="3072468"/>
                    <a:pt x="3110835" y="2871947"/>
                    <a:pt x="3525201" y="2566101"/>
                  </a:cubicBezTo>
                  <a:cubicBezTo>
                    <a:pt x="3571493" y="2531926"/>
                    <a:pt x="3617786" y="2498162"/>
                    <a:pt x="3662596" y="2465552"/>
                  </a:cubicBezTo>
                  <a:cubicBezTo>
                    <a:pt x="3905479" y="2288583"/>
                    <a:pt x="4134849" y="2121414"/>
                    <a:pt x="4287500" y="1939915"/>
                  </a:cubicBezTo>
                  <a:cubicBezTo>
                    <a:pt x="4433440" y="1766404"/>
                    <a:pt x="4498563" y="1592317"/>
                    <a:pt x="4498563" y="1375409"/>
                  </a:cubicBezTo>
                  <a:cubicBezTo>
                    <a:pt x="4498563" y="899696"/>
                    <a:pt x="4369741" y="465973"/>
                    <a:pt x="4132831" y="134540"/>
                  </a:cubicBezTo>
                  <a:lnTo>
                    <a:pt x="4025590" y="0"/>
                  </a:lnTo>
                  <a:lnTo>
                    <a:pt x="4555675" y="0"/>
                  </a:lnTo>
                  <a:lnTo>
                    <a:pt x="4605933" y="77740"/>
                  </a:lnTo>
                  <a:cubicBezTo>
                    <a:pt x="4820335" y="448137"/>
                    <a:pt x="4934374" y="894662"/>
                    <a:pt x="4934374" y="1375327"/>
                  </a:cubicBezTo>
                  <a:cubicBezTo>
                    <a:pt x="4934374" y="2116884"/>
                    <a:pt x="4369100" y="2465635"/>
                    <a:pt x="3793540" y="2890475"/>
                  </a:cubicBezTo>
                  <a:cubicBezTo>
                    <a:pt x="3374293" y="3199945"/>
                    <a:pt x="2970389" y="3484134"/>
                    <a:pt x="2396135" y="3484134"/>
                  </a:cubicBezTo>
                  <a:cubicBezTo>
                    <a:pt x="1544564" y="3484134"/>
                    <a:pt x="991670" y="3097832"/>
                    <a:pt x="548273" y="2480458"/>
                  </a:cubicBezTo>
                  <a:cubicBezTo>
                    <a:pt x="282201" y="2110049"/>
                    <a:pt x="0" y="1856001"/>
                    <a:pt x="0" y="1375327"/>
                  </a:cubicBezTo>
                  <a:cubicBezTo>
                    <a:pt x="0" y="894662"/>
                    <a:pt x="195505" y="448137"/>
                    <a:pt x="512166" y="777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55" name="Freeform: Shape 14354">
              <a:extLst>
                <a:ext uri="{FF2B5EF4-FFF2-40B4-BE49-F238E27FC236}">
                  <a16:creationId xmlns:a16="http://schemas.microsoft.com/office/drawing/2014/main" id="{D13CCE92-2C5E-48BC-9713-FBEEDBAE61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61928" y="0"/>
              <a:ext cx="4934374" cy="3484134"/>
            </a:xfrm>
            <a:custGeom>
              <a:avLst/>
              <a:gdLst>
                <a:gd name="connsiteX0" fmla="*/ 585303 w 4934374"/>
                <a:gd name="connsiteY0" fmla="*/ 0 h 3484134"/>
                <a:gd name="connsiteX1" fmla="*/ 1354934 w 4934374"/>
                <a:gd name="connsiteY1" fmla="*/ 0 h 3484134"/>
                <a:gd name="connsiteX2" fmla="*/ 1206830 w 4934374"/>
                <a:gd name="connsiteY2" fmla="*/ 109531 h 3484134"/>
                <a:gd name="connsiteX3" fmla="*/ 703453 w 4934374"/>
                <a:gd name="connsiteY3" fmla="*/ 698660 h 3484134"/>
                <a:gd name="connsiteX4" fmla="*/ 523079 w 4934374"/>
                <a:gd name="connsiteY4" fmla="*/ 1375409 h 3484134"/>
                <a:gd name="connsiteX5" fmla="*/ 820885 w 4934374"/>
                <a:gd name="connsiteY5" fmla="*/ 1990313 h 3484134"/>
                <a:gd name="connsiteX6" fmla="*/ 981122 w 4934374"/>
                <a:gd name="connsiteY6" fmla="*/ 2203186 h 3484134"/>
                <a:gd name="connsiteX7" fmla="*/ 1592426 w 4934374"/>
                <a:gd name="connsiteY7" fmla="*/ 2792645 h 3484134"/>
                <a:gd name="connsiteX8" fmla="*/ 2396135 w 4934374"/>
                <a:gd name="connsiteY8" fmla="*/ 2990119 h 3484134"/>
                <a:gd name="connsiteX9" fmla="*/ 2913112 w 4934374"/>
                <a:gd name="connsiteY9" fmla="*/ 2864371 h 3484134"/>
                <a:gd name="connsiteX10" fmla="*/ 3471411 w 4934374"/>
                <a:gd name="connsiteY10" fmla="*/ 2501292 h 3484134"/>
                <a:gd name="connsiteX11" fmla="*/ 3609242 w 4934374"/>
                <a:gd name="connsiteY11" fmla="*/ 2400414 h 3484134"/>
                <a:gd name="connsiteX12" fmla="*/ 4219151 w 4934374"/>
                <a:gd name="connsiteY12" fmla="*/ 1888693 h 3484134"/>
                <a:gd name="connsiteX13" fmla="*/ 4411296 w 4934374"/>
                <a:gd name="connsiteY13" fmla="*/ 1375409 h 3484134"/>
                <a:gd name="connsiteX14" fmla="*/ 3957874 w 4934374"/>
                <a:gd name="connsiteY14" fmla="*/ 51887 h 3484134"/>
                <a:gd name="connsiteX15" fmla="*/ 3906637 w 4934374"/>
                <a:gd name="connsiteY15" fmla="*/ 0 h 3484134"/>
                <a:gd name="connsiteX16" fmla="*/ 4555675 w 4934374"/>
                <a:gd name="connsiteY16" fmla="*/ 0 h 3484134"/>
                <a:gd name="connsiteX17" fmla="*/ 4605933 w 4934374"/>
                <a:gd name="connsiteY17" fmla="*/ 77740 h 3484134"/>
                <a:gd name="connsiteX18" fmla="*/ 4934374 w 4934374"/>
                <a:gd name="connsiteY18" fmla="*/ 1375327 h 3484134"/>
                <a:gd name="connsiteX19" fmla="*/ 3793540 w 4934374"/>
                <a:gd name="connsiteY19" fmla="*/ 2890475 h 3484134"/>
                <a:gd name="connsiteX20" fmla="*/ 2396135 w 4934374"/>
                <a:gd name="connsiteY20" fmla="*/ 3484134 h 3484134"/>
                <a:gd name="connsiteX21" fmla="*/ 548273 w 4934374"/>
                <a:gd name="connsiteY21" fmla="*/ 2480458 h 3484134"/>
                <a:gd name="connsiteX22" fmla="*/ 0 w 4934374"/>
                <a:gd name="connsiteY22" fmla="*/ 1375327 h 3484134"/>
                <a:gd name="connsiteX23" fmla="*/ 512166 w 4934374"/>
                <a:gd name="connsiteY23" fmla="*/ 77740 h 3484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4934374" h="3484134">
                  <a:moveTo>
                    <a:pt x="585303" y="0"/>
                  </a:moveTo>
                  <a:lnTo>
                    <a:pt x="1354934" y="0"/>
                  </a:lnTo>
                  <a:lnTo>
                    <a:pt x="1206830" y="109531"/>
                  </a:lnTo>
                  <a:cubicBezTo>
                    <a:pt x="994024" y="281725"/>
                    <a:pt x="820013" y="485457"/>
                    <a:pt x="703453" y="698660"/>
                  </a:cubicBezTo>
                  <a:cubicBezTo>
                    <a:pt x="583756" y="917627"/>
                    <a:pt x="523079" y="1145324"/>
                    <a:pt x="523079" y="1375409"/>
                  </a:cubicBezTo>
                  <a:cubicBezTo>
                    <a:pt x="523079" y="1595282"/>
                    <a:pt x="614356" y="1722842"/>
                    <a:pt x="820885" y="1990313"/>
                  </a:cubicBezTo>
                  <a:cubicBezTo>
                    <a:pt x="872582" y="2057263"/>
                    <a:pt x="926023" y="2126519"/>
                    <a:pt x="981122" y="2203186"/>
                  </a:cubicBezTo>
                  <a:cubicBezTo>
                    <a:pt x="1175968" y="2474445"/>
                    <a:pt x="1375871" y="2667309"/>
                    <a:pt x="1592426" y="2792645"/>
                  </a:cubicBezTo>
                  <a:cubicBezTo>
                    <a:pt x="1821970" y="2925557"/>
                    <a:pt x="2084904" y="2990119"/>
                    <a:pt x="2396135" y="2990119"/>
                  </a:cubicBezTo>
                  <a:cubicBezTo>
                    <a:pt x="2572762" y="2990119"/>
                    <a:pt x="2737009" y="2950179"/>
                    <a:pt x="2913112" y="2864371"/>
                  </a:cubicBezTo>
                  <a:cubicBezTo>
                    <a:pt x="3093922" y="2776257"/>
                    <a:pt x="3272903" y="2647792"/>
                    <a:pt x="3471411" y="2501292"/>
                  </a:cubicBezTo>
                  <a:cubicBezTo>
                    <a:pt x="3517964" y="2466952"/>
                    <a:pt x="3564344" y="2433106"/>
                    <a:pt x="3609242" y="2400414"/>
                  </a:cubicBezTo>
                  <a:cubicBezTo>
                    <a:pt x="3847766" y="2226574"/>
                    <a:pt x="4073038" y="2062368"/>
                    <a:pt x="4219151" y="1888693"/>
                  </a:cubicBezTo>
                  <a:cubicBezTo>
                    <a:pt x="4353844" y="1728606"/>
                    <a:pt x="4411296" y="1575106"/>
                    <a:pt x="4411296" y="1375409"/>
                  </a:cubicBezTo>
                  <a:cubicBezTo>
                    <a:pt x="4411296" y="851089"/>
                    <a:pt x="4250274" y="381038"/>
                    <a:pt x="3957874" y="51887"/>
                  </a:cubicBezTo>
                  <a:lnTo>
                    <a:pt x="3906637" y="0"/>
                  </a:lnTo>
                  <a:lnTo>
                    <a:pt x="4555675" y="0"/>
                  </a:lnTo>
                  <a:lnTo>
                    <a:pt x="4605933" y="77740"/>
                  </a:lnTo>
                  <a:cubicBezTo>
                    <a:pt x="4820335" y="448137"/>
                    <a:pt x="4934374" y="894662"/>
                    <a:pt x="4934374" y="1375327"/>
                  </a:cubicBezTo>
                  <a:cubicBezTo>
                    <a:pt x="4934374" y="2116884"/>
                    <a:pt x="4369100" y="2465635"/>
                    <a:pt x="3793540" y="2890475"/>
                  </a:cubicBezTo>
                  <a:cubicBezTo>
                    <a:pt x="3374293" y="3199945"/>
                    <a:pt x="2970389" y="3484134"/>
                    <a:pt x="2396135" y="3484134"/>
                  </a:cubicBezTo>
                  <a:cubicBezTo>
                    <a:pt x="1544564" y="3484134"/>
                    <a:pt x="991670" y="3097832"/>
                    <a:pt x="548273" y="2480458"/>
                  </a:cubicBezTo>
                  <a:cubicBezTo>
                    <a:pt x="282201" y="2110049"/>
                    <a:pt x="0" y="1856001"/>
                    <a:pt x="0" y="1375327"/>
                  </a:cubicBezTo>
                  <a:cubicBezTo>
                    <a:pt x="0" y="894662"/>
                    <a:pt x="195505" y="448137"/>
                    <a:pt x="512166" y="777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el 1">
            <a:extLst>
              <a:ext uri="{FF2B5EF4-FFF2-40B4-BE49-F238E27FC236}">
                <a16:creationId xmlns:a16="http://schemas.microsoft.com/office/drawing/2014/main" id="{13F2614E-19C1-D7AA-CD94-4035FCA529EC}"/>
              </a:ext>
            </a:extLst>
          </p:cNvPr>
          <p:cNvSpPr>
            <a:spLocks noGrp="1"/>
          </p:cNvSpPr>
          <p:nvPr>
            <p:ph type="title"/>
          </p:nvPr>
        </p:nvSpPr>
        <p:spPr>
          <a:xfrm>
            <a:off x="804672" y="802955"/>
            <a:ext cx="5145024" cy="1454051"/>
          </a:xfrm>
        </p:spPr>
        <p:txBody>
          <a:bodyPr anchor="b">
            <a:normAutofit/>
          </a:bodyPr>
          <a:lstStyle/>
          <a:p>
            <a:r>
              <a:rPr lang="nl-NL" sz="3600">
                <a:solidFill>
                  <a:schemeClr val="tx2"/>
                </a:solidFill>
              </a:rPr>
              <a:t>Maand 3 Instagram (9 Maart – 9 April )</a:t>
            </a:r>
          </a:p>
        </p:txBody>
      </p:sp>
      <p:pic>
        <p:nvPicPr>
          <p:cNvPr id="6146" name="Picture 2" descr="PassaSports logo animation by Greg Romano on Dribbble">
            <a:extLst>
              <a:ext uri="{FF2B5EF4-FFF2-40B4-BE49-F238E27FC236}">
                <a16:creationId xmlns:a16="http://schemas.microsoft.com/office/drawing/2014/main" id="{CC40F206-4029-0DC8-7853-8AF9EADD8426}"/>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363062" y="268595"/>
            <a:ext cx="2300953" cy="1723494"/>
          </a:xfrm>
          <a:prstGeom prst="rect">
            <a:avLst/>
          </a:prstGeom>
          <a:noFill/>
          <a:extLst>
            <a:ext uri="{909E8E84-426E-40DD-AFC4-6F175D3DCCD1}">
              <a14:hiddenFill xmlns:a14="http://schemas.microsoft.com/office/drawing/2010/main">
                <a:solidFill>
                  <a:srgbClr val="FFFFFF"/>
                </a:solidFill>
              </a14:hiddenFill>
            </a:ext>
          </a:extLst>
        </p:spPr>
      </p:pic>
      <p:sp>
        <p:nvSpPr>
          <p:cNvPr id="3" name="Tijdelijke aanduiding voor inhoud 2">
            <a:extLst>
              <a:ext uri="{FF2B5EF4-FFF2-40B4-BE49-F238E27FC236}">
                <a16:creationId xmlns:a16="http://schemas.microsoft.com/office/drawing/2014/main" id="{D2FBFF76-973F-EE60-4F68-FDBC8CD137E5}"/>
              </a:ext>
            </a:extLst>
          </p:cNvPr>
          <p:cNvSpPr>
            <a:spLocks noGrp="1"/>
          </p:cNvSpPr>
          <p:nvPr>
            <p:ph idx="1"/>
          </p:nvPr>
        </p:nvSpPr>
        <p:spPr>
          <a:xfrm>
            <a:off x="804672" y="2421682"/>
            <a:ext cx="4553909" cy="3639289"/>
          </a:xfrm>
        </p:spPr>
        <p:txBody>
          <a:bodyPr vert="horz" lIns="91440" tIns="45720" rIns="91440" bIns="45720" rtlCol="0" anchor="ctr">
            <a:normAutofit/>
          </a:bodyPr>
          <a:lstStyle/>
          <a:p>
            <a:pPr marL="0" indent="0">
              <a:buNone/>
            </a:pPr>
            <a:r>
              <a:rPr lang="nl-NL" sz="1800">
                <a:solidFill>
                  <a:schemeClr val="tx2"/>
                </a:solidFill>
              </a:rPr>
              <a:t>De volgende data komt uit de Derde maand van mijn stageperiode,  dat is van 9 Maart – 9 April</a:t>
            </a:r>
          </a:p>
          <a:p>
            <a:pPr marL="0" indent="0">
              <a:buNone/>
            </a:pPr>
            <a:endParaRPr lang="nl-NL" sz="1800">
              <a:solidFill>
                <a:schemeClr val="tx2"/>
              </a:solidFill>
            </a:endParaRPr>
          </a:p>
          <a:p>
            <a:r>
              <a:rPr lang="nl-NL" sz="1800">
                <a:solidFill>
                  <a:schemeClr val="tx2"/>
                </a:solidFill>
              </a:rPr>
              <a:t>Weergaven: 54.200 (-53,6%)</a:t>
            </a:r>
          </a:p>
          <a:p>
            <a:r>
              <a:rPr lang="nl-NL" sz="1800">
                <a:solidFill>
                  <a:schemeClr val="tx2"/>
                </a:solidFill>
              </a:rPr>
              <a:t>Bereik: 9.800 (-69,9%)</a:t>
            </a:r>
          </a:p>
          <a:p>
            <a:r>
              <a:rPr lang="nl-NL" sz="1800">
                <a:solidFill>
                  <a:schemeClr val="tx2"/>
                </a:solidFill>
              </a:rPr>
              <a:t>Klikken op link: 0 (-100%)</a:t>
            </a:r>
          </a:p>
          <a:p>
            <a:r>
              <a:rPr lang="nl-NL" sz="1800">
                <a:solidFill>
                  <a:schemeClr val="tx2"/>
                </a:solidFill>
              </a:rPr>
              <a:t>Bezoeken: 899 (-64%)</a:t>
            </a:r>
          </a:p>
          <a:p>
            <a:r>
              <a:rPr lang="nl-NL" sz="1800">
                <a:solidFill>
                  <a:schemeClr val="tx2"/>
                </a:solidFill>
              </a:rPr>
              <a:t>Volgers: + 89 (-75,5%)</a:t>
            </a:r>
          </a:p>
        </p:txBody>
      </p:sp>
      <p:pic>
        <p:nvPicPr>
          <p:cNvPr id="14338" name="Picture 2" descr="Instagram Logo PNG Vector (EPS) Free Download">
            <a:extLst>
              <a:ext uri="{FF2B5EF4-FFF2-40B4-BE49-F238E27FC236}">
                <a16:creationId xmlns:a16="http://schemas.microsoft.com/office/drawing/2014/main" id="{6BC8E01D-23F2-9061-85F4-1F2AB614ABAB}"/>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633727" y="3863170"/>
            <a:ext cx="1996361" cy="19963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32802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2E6B8D3-6147-06DB-86D0-051F038B6368}"/>
            </a:ext>
          </a:extLst>
        </p:cNvPr>
        <p:cNvGrpSpPr/>
        <p:nvPr/>
      </p:nvGrpSpPr>
      <p:grpSpPr>
        <a:xfrm>
          <a:off x="0" y="0"/>
          <a:ext cx="0" cy="0"/>
          <a:chOff x="0" y="0"/>
          <a:chExt cx="0" cy="0"/>
        </a:xfrm>
      </p:grpSpPr>
      <p:sp useBgFill="1">
        <p:nvSpPr>
          <p:cNvPr id="20487" name="Rectangle 20486">
            <a:extLst>
              <a:ext uri="{FF2B5EF4-FFF2-40B4-BE49-F238E27FC236}">
                <a16:creationId xmlns:a16="http://schemas.microsoft.com/office/drawing/2014/main" id="{6B92FAF7-0AD3-4B47-9111-D0E9CD79E2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0489" name="Group 20488">
            <a:extLst>
              <a:ext uri="{FF2B5EF4-FFF2-40B4-BE49-F238E27FC236}">
                <a16:creationId xmlns:a16="http://schemas.microsoft.com/office/drawing/2014/main" id="{D6A77139-BADB-4B2C-BD41-B67A4D37D75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855526" y="2227167"/>
            <a:ext cx="4336168" cy="4630834"/>
            <a:chOff x="7855526" y="2145638"/>
            <a:chExt cx="4336168" cy="4630834"/>
          </a:xfr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p:grpSpPr>
        <p:sp useBgFill="1">
          <p:nvSpPr>
            <p:cNvPr id="20490" name="Freeform: Shape 20489">
              <a:extLst>
                <a:ext uri="{FF2B5EF4-FFF2-40B4-BE49-F238E27FC236}">
                  <a16:creationId xmlns:a16="http://schemas.microsoft.com/office/drawing/2014/main" id="{DAC7B25D-E1A6-459A-B45A-1912B0CD95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75903" y="2463723"/>
              <a:ext cx="4315791" cy="4312749"/>
            </a:xfrm>
            <a:custGeom>
              <a:avLst/>
              <a:gdLst>
                <a:gd name="connsiteX0" fmla="*/ 2987009 w 4315791"/>
                <a:gd name="connsiteY0" fmla="*/ 0 h 4312749"/>
                <a:gd name="connsiteX1" fmla="*/ 4136908 w 4315791"/>
                <a:gd name="connsiteY1" fmla="*/ 333995 h 4312749"/>
                <a:gd name="connsiteX2" fmla="*/ 4315791 w 4315791"/>
                <a:gd name="connsiteY2" fmla="*/ 445229 h 4312749"/>
                <a:gd name="connsiteX3" fmla="*/ 4315791 w 4315791"/>
                <a:gd name="connsiteY3" fmla="*/ 1208150 h 4312749"/>
                <a:gd name="connsiteX4" fmla="*/ 4145996 w 4315791"/>
                <a:gd name="connsiteY4" fmla="*/ 1085198 h 4312749"/>
                <a:gd name="connsiteX5" fmla="*/ 3631470 w 4315791"/>
                <a:gd name="connsiteY5" fmla="*/ 767158 h 4312749"/>
                <a:gd name="connsiteX6" fmla="*/ 2987009 w 4315791"/>
                <a:gd name="connsiteY6" fmla="*/ 611504 h 4312749"/>
                <a:gd name="connsiteX7" fmla="*/ 1985110 w 4315791"/>
                <a:gd name="connsiteY7" fmla="*/ 855943 h 4312749"/>
                <a:gd name="connsiteX8" fmla="*/ 1223061 w 4315791"/>
                <a:gd name="connsiteY8" fmla="*/ 1585590 h 4312749"/>
                <a:gd name="connsiteX9" fmla="*/ 1023311 w 4315791"/>
                <a:gd name="connsiteY9" fmla="*/ 1849089 h 4312749"/>
                <a:gd name="connsiteX10" fmla="*/ 652067 w 4315791"/>
                <a:gd name="connsiteY10" fmla="*/ 2610233 h 4312749"/>
                <a:gd name="connsiteX11" fmla="*/ 876921 w 4315791"/>
                <a:gd name="connsiteY11" fmla="*/ 3447930 h 4312749"/>
                <a:gd name="connsiteX12" fmla="*/ 1504428 w 4315791"/>
                <a:gd name="connsiteY12" fmla="*/ 4177169 h 4312749"/>
                <a:gd name="connsiteX13" fmla="*/ 1689053 w 4315791"/>
                <a:gd name="connsiteY13" fmla="*/ 4312749 h 4312749"/>
                <a:gd name="connsiteX14" fmla="*/ 729636 w 4315791"/>
                <a:gd name="connsiteY14" fmla="*/ 4312749 h 4312749"/>
                <a:gd name="connsiteX15" fmla="*/ 638463 w 4315791"/>
                <a:gd name="connsiteY15" fmla="*/ 4216521 h 4312749"/>
                <a:gd name="connsiteX16" fmla="*/ 0 w 4315791"/>
                <a:gd name="connsiteY16" fmla="*/ 2610335 h 4312749"/>
                <a:gd name="connsiteX17" fmla="*/ 683474 w 4315791"/>
                <a:gd name="connsiteY17" fmla="*/ 1242376 h 4312749"/>
                <a:gd name="connsiteX18" fmla="*/ 2987009 w 4315791"/>
                <a:gd name="connsiteY18" fmla="*/ 0 h 4312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4315791" h="4312749">
                  <a:moveTo>
                    <a:pt x="2987009" y="0"/>
                  </a:moveTo>
                  <a:cubicBezTo>
                    <a:pt x="3434423" y="0"/>
                    <a:pt x="3798884" y="137413"/>
                    <a:pt x="4136908" y="333995"/>
                  </a:cubicBezTo>
                  <a:lnTo>
                    <a:pt x="4315791" y="445229"/>
                  </a:lnTo>
                  <a:lnTo>
                    <a:pt x="4315791" y="1208150"/>
                  </a:lnTo>
                  <a:lnTo>
                    <a:pt x="4145996" y="1085198"/>
                  </a:lnTo>
                  <a:cubicBezTo>
                    <a:pt x="3968282" y="958859"/>
                    <a:pt x="3800518" y="848961"/>
                    <a:pt x="3631470" y="767158"/>
                  </a:cubicBezTo>
                  <a:cubicBezTo>
                    <a:pt x="3411941" y="660943"/>
                    <a:pt x="3207191" y="611504"/>
                    <a:pt x="2987009" y="611504"/>
                  </a:cubicBezTo>
                  <a:cubicBezTo>
                    <a:pt x="2599030" y="611504"/>
                    <a:pt x="2271258" y="691421"/>
                    <a:pt x="1985110" y="855943"/>
                  </a:cubicBezTo>
                  <a:cubicBezTo>
                    <a:pt x="1715153" y="1011087"/>
                    <a:pt x="1465955" y="1249819"/>
                    <a:pt x="1223061" y="1585590"/>
                  </a:cubicBezTo>
                  <a:cubicBezTo>
                    <a:pt x="1154375" y="1680490"/>
                    <a:pt x="1087756" y="1766217"/>
                    <a:pt x="1023311" y="1849089"/>
                  </a:cubicBezTo>
                  <a:cubicBezTo>
                    <a:pt x="765853" y="2180172"/>
                    <a:pt x="652067" y="2338069"/>
                    <a:pt x="652067" y="2610233"/>
                  </a:cubicBezTo>
                  <a:cubicBezTo>
                    <a:pt x="652067" y="2895038"/>
                    <a:pt x="727707" y="3176887"/>
                    <a:pt x="876921" y="3447930"/>
                  </a:cubicBezTo>
                  <a:cubicBezTo>
                    <a:pt x="1022224" y="3711838"/>
                    <a:pt x="1239145" y="3964023"/>
                    <a:pt x="1504428" y="4177169"/>
                  </a:cubicBezTo>
                  <a:lnTo>
                    <a:pt x="1689053" y="4312749"/>
                  </a:lnTo>
                  <a:lnTo>
                    <a:pt x="729636" y="4312749"/>
                  </a:lnTo>
                  <a:lnTo>
                    <a:pt x="638463" y="4216521"/>
                  </a:lnTo>
                  <a:cubicBezTo>
                    <a:pt x="243716" y="3758034"/>
                    <a:pt x="0" y="3205314"/>
                    <a:pt x="0" y="2610335"/>
                  </a:cubicBezTo>
                  <a:cubicBezTo>
                    <a:pt x="0" y="2015344"/>
                    <a:pt x="351790" y="1700877"/>
                    <a:pt x="683474" y="1242376"/>
                  </a:cubicBezTo>
                  <a:cubicBezTo>
                    <a:pt x="1236211" y="478174"/>
                    <a:pt x="1925445" y="0"/>
                    <a:pt x="2987009"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20491" name="Freeform: Shape 20490">
              <a:extLst>
                <a:ext uri="{FF2B5EF4-FFF2-40B4-BE49-F238E27FC236}">
                  <a16:creationId xmlns:a16="http://schemas.microsoft.com/office/drawing/2014/main" id="{920A7C7E-00F6-490C-A8E7-5167EA6A4B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75903" y="2463723"/>
              <a:ext cx="4315791" cy="4312749"/>
            </a:xfrm>
            <a:custGeom>
              <a:avLst/>
              <a:gdLst>
                <a:gd name="connsiteX0" fmla="*/ 2987009 w 4315791"/>
                <a:gd name="connsiteY0" fmla="*/ 0 h 4312749"/>
                <a:gd name="connsiteX1" fmla="*/ 4136908 w 4315791"/>
                <a:gd name="connsiteY1" fmla="*/ 333995 h 4312749"/>
                <a:gd name="connsiteX2" fmla="*/ 4315791 w 4315791"/>
                <a:gd name="connsiteY2" fmla="*/ 445229 h 4312749"/>
                <a:gd name="connsiteX3" fmla="*/ 4315791 w 4315791"/>
                <a:gd name="connsiteY3" fmla="*/ 1079495 h 4312749"/>
                <a:gd name="connsiteX4" fmla="*/ 4206793 w 4315791"/>
                <a:gd name="connsiteY4" fmla="*/ 1000737 h 4312749"/>
                <a:gd name="connsiteX5" fmla="*/ 2987119 w 4315791"/>
                <a:gd name="connsiteY5" fmla="*/ 509571 h 4312749"/>
                <a:gd name="connsiteX6" fmla="*/ 1133184 w 4315791"/>
                <a:gd name="connsiteY6" fmla="*/ 1528405 h 4312749"/>
                <a:gd name="connsiteX7" fmla="*/ 935607 w 4315791"/>
                <a:gd name="connsiteY7" fmla="*/ 1789050 h 4312749"/>
                <a:gd name="connsiteX8" fmla="*/ 543498 w 4315791"/>
                <a:gd name="connsiteY8" fmla="*/ 2610233 h 4312749"/>
                <a:gd name="connsiteX9" fmla="*/ 780416 w 4315791"/>
                <a:gd name="connsiteY9" fmla="*/ 3494616 h 4312749"/>
                <a:gd name="connsiteX10" fmla="*/ 1433786 w 4315791"/>
                <a:gd name="connsiteY10" fmla="*/ 4254537 h 4312749"/>
                <a:gd name="connsiteX11" fmla="*/ 1513041 w 4315791"/>
                <a:gd name="connsiteY11" fmla="*/ 4312749 h 4312749"/>
                <a:gd name="connsiteX12" fmla="*/ 729636 w 4315791"/>
                <a:gd name="connsiteY12" fmla="*/ 4312749 h 4312749"/>
                <a:gd name="connsiteX13" fmla="*/ 638463 w 4315791"/>
                <a:gd name="connsiteY13" fmla="*/ 4216521 h 4312749"/>
                <a:gd name="connsiteX14" fmla="*/ 0 w 4315791"/>
                <a:gd name="connsiteY14" fmla="*/ 2610335 h 4312749"/>
                <a:gd name="connsiteX15" fmla="*/ 683474 w 4315791"/>
                <a:gd name="connsiteY15" fmla="*/ 1242376 h 4312749"/>
                <a:gd name="connsiteX16" fmla="*/ 2987009 w 4315791"/>
                <a:gd name="connsiteY16" fmla="*/ 0 h 4312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315791" h="4312749">
                  <a:moveTo>
                    <a:pt x="2987009" y="0"/>
                  </a:moveTo>
                  <a:cubicBezTo>
                    <a:pt x="3434423" y="0"/>
                    <a:pt x="3798884" y="137413"/>
                    <a:pt x="4136908" y="333995"/>
                  </a:cubicBezTo>
                  <a:lnTo>
                    <a:pt x="4315791" y="445229"/>
                  </a:lnTo>
                  <a:lnTo>
                    <a:pt x="4315791" y="1079495"/>
                  </a:lnTo>
                  <a:lnTo>
                    <a:pt x="4206793" y="1000737"/>
                  </a:lnTo>
                  <a:cubicBezTo>
                    <a:pt x="3781561" y="699607"/>
                    <a:pt x="3436718" y="509571"/>
                    <a:pt x="2987119" y="509571"/>
                  </a:cubicBezTo>
                  <a:cubicBezTo>
                    <a:pt x="2204204" y="509571"/>
                    <a:pt x="1649730" y="814251"/>
                    <a:pt x="1133184" y="1528405"/>
                  </a:cubicBezTo>
                  <a:cubicBezTo>
                    <a:pt x="1065585" y="1621878"/>
                    <a:pt x="999510" y="1706892"/>
                    <a:pt x="935607" y="1789050"/>
                  </a:cubicBezTo>
                  <a:cubicBezTo>
                    <a:pt x="670760" y="2129716"/>
                    <a:pt x="543498" y="2306877"/>
                    <a:pt x="543498" y="2610233"/>
                  </a:cubicBezTo>
                  <a:cubicBezTo>
                    <a:pt x="543498" y="2911449"/>
                    <a:pt x="623267" y="3208997"/>
                    <a:pt x="780416" y="3494616"/>
                  </a:cubicBezTo>
                  <a:cubicBezTo>
                    <a:pt x="934194" y="3774018"/>
                    <a:pt x="1154050" y="4029772"/>
                    <a:pt x="1433786" y="4254537"/>
                  </a:cubicBezTo>
                  <a:lnTo>
                    <a:pt x="1513041" y="4312749"/>
                  </a:lnTo>
                  <a:lnTo>
                    <a:pt x="729636" y="4312749"/>
                  </a:lnTo>
                  <a:lnTo>
                    <a:pt x="638463" y="4216521"/>
                  </a:lnTo>
                  <a:cubicBezTo>
                    <a:pt x="243716" y="3758034"/>
                    <a:pt x="0" y="3205314"/>
                    <a:pt x="0" y="2610335"/>
                  </a:cubicBezTo>
                  <a:cubicBezTo>
                    <a:pt x="0" y="2015344"/>
                    <a:pt x="351790" y="1700877"/>
                    <a:pt x="683474" y="1242376"/>
                  </a:cubicBezTo>
                  <a:cubicBezTo>
                    <a:pt x="1236211" y="478174"/>
                    <a:pt x="1925445" y="0"/>
                    <a:pt x="2987009"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20492" name="Freeform: Shape 20491">
              <a:extLst>
                <a:ext uri="{FF2B5EF4-FFF2-40B4-BE49-F238E27FC236}">
                  <a16:creationId xmlns:a16="http://schemas.microsoft.com/office/drawing/2014/main" id="{2E166FC5-8F23-41C3-879A-BFF8D5B705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77037" y="2411531"/>
              <a:ext cx="4314657" cy="4364939"/>
            </a:xfrm>
            <a:custGeom>
              <a:avLst/>
              <a:gdLst>
                <a:gd name="connsiteX0" fmla="*/ 3028307 w 4314657"/>
                <a:gd name="connsiteY0" fmla="*/ 21 h 4364939"/>
                <a:gd name="connsiteX1" fmla="*/ 3066670 w 4314657"/>
                <a:gd name="connsiteY1" fmla="*/ 836 h 4364939"/>
                <a:gd name="connsiteX2" fmla="*/ 3220125 w 4314657"/>
                <a:gd name="connsiteY2" fmla="*/ 9909 h 4364939"/>
                <a:gd name="connsiteX3" fmla="*/ 3816113 w 4314657"/>
                <a:gd name="connsiteY3" fmla="*/ 150272 h 4364939"/>
                <a:gd name="connsiteX4" fmla="*/ 4089981 w 4314657"/>
                <a:gd name="connsiteY4" fmla="*/ 272287 h 4364939"/>
                <a:gd name="connsiteX5" fmla="*/ 4314657 w 4314657"/>
                <a:gd name="connsiteY5" fmla="*/ 398926 h 4364939"/>
                <a:gd name="connsiteX6" fmla="*/ 4314657 w 4314657"/>
                <a:gd name="connsiteY6" fmla="*/ 911199 h 4364939"/>
                <a:gd name="connsiteX7" fmla="*/ 4310597 w 4314657"/>
                <a:gd name="connsiteY7" fmla="*/ 908154 h 4364939"/>
                <a:gd name="connsiteX8" fmla="*/ 4203223 w 4314657"/>
                <a:gd name="connsiteY8" fmla="*/ 829562 h 4364939"/>
                <a:gd name="connsiteX9" fmla="*/ 4095850 w 4314657"/>
                <a:gd name="connsiteY9" fmla="*/ 753520 h 4364939"/>
                <a:gd name="connsiteX10" fmla="*/ 3652987 w 4314657"/>
                <a:gd name="connsiteY10" fmla="*/ 494811 h 4364939"/>
                <a:gd name="connsiteX11" fmla="*/ 3173610 w 4314657"/>
                <a:gd name="connsiteY11" fmla="*/ 347209 h 4364939"/>
                <a:gd name="connsiteX12" fmla="*/ 3047760 w 4314657"/>
                <a:gd name="connsiteY12" fmla="*/ 332632 h 4364939"/>
                <a:gd name="connsiteX13" fmla="*/ 3016027 w 4314657"/>
                <a:gd name="connsiteY13" fmla="*/ 330186 h 4364939"/>
                <a:gd name="connsiteX14" fmla="*/ 2984184 w 4314657"/>
                <a:gd name="connsiteY14" fmla="*/ 328658 h 4364939"/>
                <a:gd name="connsiteX15" fmla="*/ 2952233 w 4314657"/>
                <a:gd name="connsiteY15" fmla="*/ 327332 h 4364939"/>
                <a:gd name="connsiteX16" fmla="*/ 2919085 w 4314657"/>
                <a:gd name="connsiteY16" fmla="*/ 327026 h 4364939"/>
                <a:gd name="connsiteX17" fmla="*/ 2852901 w 4314657"/>
                <a:gd name="connsiteY17" fmla="*/ 326720 h 4364939"/>
                <a:gd name="connsiteX18" fmla="*/ 2786826 w 4314657"/>
                <a:gd name="connsiteY18" fmla="*/ 328148 h 4364939"/>
                <a:gd name="connsiteX19" fmla="*/ 2720965 w 4314657"/>
                <a:gd name="connsiteY19" fmla="*/ 331409 h 4364939"/>
                <a:gd name="connsiteX20" fmla="*/ 2655325 w 4314657"/>
                <a:gd name="connsiteY20" fmla="*/ 336098 h 4364939"/>
                <a:gd name="connsiteX21" fmla="*/ 2524803 w 4314657"/>
                <a:gd name="connsiteY21" fmla="*/ 350573 h 4364939"/>
                <a:gd name="connsiteX22" fmla="*/ 2460139 w 4314657"/>
                <a:gd name="connsiteY22" fmla="*/ 360664 h 4364939"/>
                <a:gd name="connsiteX23" fmla="*/ 2396019 w 4314657"/>
                <a:gd name="connsiteY23" fmla="*/ 372693 h 4364939"/>
                <a:gd name="connsiteX24" fmla="*/ 2145843 w 4314657"/>
                <a:gd name="connsiteY24" fmla="*/ 440989 h 4364939"/>
                <a:gd name="connsiteX25" fmla="*/ 1698635 w 4314657"/>
                <a:gd name="connsiteY25" fmla="*/ 682676 h 4364939"/>
                <a:gd name="connsiteX26" fmla="*/ 1498450 w 4314657"/>
                <a:gd name="connsiteY26" fmla="*/ 835474 h 4364939"/>
                <a:gd name="connsiteX27" fmla="*/ 1307285 w 4314657"/>
                <a:gd name="connsiteY27" fmla="*/ 1001220 h 4364939"/>
                <a:gd name="connsiteX28" fmla="*/ 947780 w 4314657"/>
                <a:gd name="connsiteY28" fmla="*/ 1369612 h 4364939"/>
                <a:gd name="connsiteX29" fmla="*/ 905939 w 4314657"/>
                <a:gd name="connsiteY29" fmla="*/ 1419458 h 4364939"/>
                <a:gd name="connsiteX30" fmla="*/ 863228 w 4314657"/>
                <a:gd name="connsiteY30" fmla="*/ 1471545 h 4364939"/>
                <a:gd name="connsiteX31" fmla="*/ 774330 w 4314657"/>
                <a:gd name="connsiteY31" fmla="*/ 1577659 h 4364939"/>
                <a:gd name="connsiteX32" fmla="*/ 595554 w 4314657"/>
                <a:gd name="connsiteY32" fmla="*/ 1780916 h 4364939"/>
                <a:gd name="connsiteX33" fmla="*/ 430365 w 4314657"/>
                <a:gd name="connsiteY33" fmla="*/ 1982644 h 4364939"/>
                <a:gd name="connsiteX34" fmla="*/ 358855 w 4314657"/>
                <a:gd name="connsiteY34" fmla="*/ 2087025 h 4364939"/>
                <a:gd name="connsiteX35" fmla="*/ 296583 w 4314657"/>
                <a:gd name="connsiteY35" fmla="*/ 2194872 h 4364939"/>
                <a:gd name="connsiteX36" fmla="*/ 207358 w 4314657"/>
                <a:gd name="connsiteY36" fmla="*/ 2423918 h 4364939"/>
                <a:gd name="connsiteX37" fmla="*/ 177146 w 4314657"/>
                <a:gd name="connsiteY37" fmla="*/ 2668765 h 4364939"/>
                <a:gd name="connsiteX38" fmla="*/ 248763 w 4314657"/>
                <a:gd name="connsiteY38" fmla="*/ 3168854 h 4364939"/>
                <a:gd name="connsiteX39" fmla="*/ 445688 w 4314657"/>
                <a:gd name="connsiteY39" fmla="*/ 3637956 h 4364939"/>
                <a:gd name="connsiteX40" fmla="*/ 735859 w 4314657"/>
                <a:gd name="connsiteY40" fmla="*/ 4062310 h 4364939"/>
                <a:gd name="connsiteX41" fmla="*/ 910884 w 4314657"/>
                <a:gd name="connsiteY41" fmla="*/ 4254366 h 4364939"/>
                <a:gd name="connsiteX42" fmla="*/ 1030507 w 4314657"/>
                <a:gd name="connsiteY42" fmla="*/ 4364939 h 4364939"/>
                <a:gd name="connsiteX43" fmla="*/ 676755 w 4314657"/>
                <a:gd name="connsiteY43" fmla="*/ 4364939 h 4364939"/>
                <a:gd name="connsiteX44" fmla="*/ 538105 w 4314657"/>
                <a:gd name="connsiteY44" fmla="*/ 4202315 h 4364939"/>
                <a:gd name="connsiteX45" fmla="*/ 241592 w 4314657"/>
                <a:gd name="connsiteY45" fmla="*/ 3731226 h 4364939"/>
                <a:gd name="connsiteX46" fmla="*/ 60317 w 4314657"/>
                <a:gd name="connsiteY46" fmla="*/ 3211362 h 4364939"/>
                <a:gd name="connsiteX47" fmla="*/ 0 w 4314657"/>
                <a:gd name="connsiteY47" fmla="*/ 2668765 h 4364939"/>
                <a:gd name="connsiteX48" fmla="*/ 21736 w 4314657"/>
                <a:gd name="connsiteY48" fmla="*/ 2390280 h 4364939"/>
                <a:gd name="connsiteX49" fmla="*/ 27605 w 4314657"/>
                <a:gd name="connsiteY49" fmla="*/ 2355521 h 4364939"/>
                <a:gd name="connsiteX50" fmla="*/ 34669 w 4314657"/>
                <a:gd name="connsiteY50" fmla="*/ 2320862 h 4364939"/>
                <a:gd name="connsiteX51" fmla="*/ 50753 w 4314657"/>
                <a:gd name="connsiteY51" fmla="*/ 2251750 h 4364939"/>
                <a:gd name="connsiteX52" fmla="*/ 93899 w 4314657"/>
                <a:gd name="connsiteY52" fmla="*/ 2116179 h 4364939"/>
                <a:gd name="connsiteX53" fmla="*/ 150194 w 4314657"/>
                <a:gd name="connsiteY53" fmla="*/ 1985498 h 4364939"/>
                <a:gd name="connsiteX54" fmla="*/ 216486 w 4314657"/>
                <a:gd name="connsiteY54" fmla="*/ 1860628 h 4364939"/>
                <a:gd name="connsiteX55" fmla="*/ 363527 w 4314657"/>
                <a:gd name="connsiteY55" fmla="*/ 1625058 h 4364939"/>
                <a:gd name="connsiteX56" fmla="*/ 514155 w 4314657"/>
                <a:gd name="connsiteY56" fmla="*/ 1402231 h 4364939"/>
                <a:gd name="connsiteX57" fmla="*/ 586861 w 4314657"/>
                <a:gd name="connsiteY57" fmla="*/ 1293160 h 4364939"/>
                <a:gd name="connsiteX58" fmla="*/ 623702 w 4314657"/>
                <a:gd name="connsiteY58" fmla="*/ 1236892 h 4364939"/>
                <a:gd name="connsiteX59" fmla="*/ 662283 w 4314657"/>
                <a:gd name="connsiteY59" fmla="*/ 1178892 h 4364939"/>
                <a:gd name="connsiteX60" fmla="*/ 827364 w 4314657"/>
                <a:gd name="connsiteY60" fmla="*/ 951170 h 4364939"/>
                <a:gd name="connsiteX61" fmla="*/ 1016355 w 4314657"/>
                <a:gd name="connsiteY61" fmla="*/ 736089 h 4364939"/>
                <a:gd name="connsiteX62" fmla="*/ 1482474 w 4314657"/>
                <a:gd name="connsiteY62" fmla="*/ 378707 h 4364939"/>
                <a:gd name="connsiteX63" fmla="*/ 2035644 w 4314657"/>
                <a:gd name="connsiteY63" fmla="*/ 149151 h 4364939"/>
                <a:gd name="connsiteX64" fmla="*/ 2324619 w 4314657"/>
                <a:gd name="connsiteY64" fmla="*/ 72802 h 4364939"/>
                <a:gd name="connsiteX65" fmla="*/ 2618809 w 4314657"/>
                <a:gd name="connsiteY65" fmla="*/ 24078 h 4364939"/>
                <a:gd name="connsiteX66" fmla="*/ 2914849 w 4314657"/>
                <a:gd name="connsiteY66" fmla="*/ 1957 h 4364939"/>
                <a:gd name="connsiteX67" fmla="*/ 2951907 w 4314657"/>
                <a:gd name="connsiteY67" fmla="*/ 633 h 4364939"/>
                <a:gd name="connsiteX68" fmla="*/ 2990052 w 4314657"/>
                <a:gd name="connsiteY68" fmla="*/ 224 h 4364939"/>
                <a:gd name="connsiteX69" fmla="*/ 3028307 w 4314657"/>
                <a:gd name="connsiteY69" fmla="*/ 21 h 4364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Lst>
              <a:rect l="l" t="t" r="r" b="b"/>
              <a:pathLst>
                <a:path w="4314657" h="4364939">
                  <a:moveTo>
                    <a:pt x="3028307" y="21"/>
                  </a:moveTo>
                  <a:lnTo>
                    <a:pt x="3066670" y="836"/>
                  </a:lnTo>
                  <a:cubicBezTo>
                    <a:pt x="3117749" y="1856"/>
                    <a:pt x="3168937" y="5320"/>
                    <a:pt x="3220125" y="9909"/>
                  </a:cubicBezTo>
                  <a:cubicBezTo>
                    <a:pt x="3424763" y="29073"/>
                    <a:pt x="3627448" y="77898"/>
                    <a:pt x="3816113" y="150272"/>
                  </a:cubicBezTo>
                  <a:cubicBezTo>
                    <a:pt x="3910880" y="185950"/>
                    <a:pt x="4001951" y="227538"/>
                    <a:pt x="4089981" y="272287"/>
                  </a:cubicBezTo>
                  <a:lnTo>
                    <a:pt x="4314657" y="398926"/>
                  </a:lnTo>
                  <a:lnTo>
                    <a:pt x="4314657" y="911199"/>
                  </a:lnTo>
                  <a:lnTo>
                    <a:pt x="4310597" y="908154"/>
                  </a:lnTo>
                  <a:cubicBezTo>
                    <a:pt x="4274842" y="881549"/>
                    <a:pt x="4239087" y="855352"/>
                    <a:pt x="4203223" y="829562"/>
                  </a:cubicBezTo>
                  <a:cubicBezTo>
                    <a:pt x="4167576" y="803773"/>
                    <a:pt x="4131821" y="778086"/>
                    <a:pt x="4095850" y="753520"/>
                  </a:cubicBezTo>
                  <a:cubicBezTo>
                    <a:pt x="3951852" y="654949"/>
                    <a:pt x="3806115" y="565043"/>
                    <a:pt x="3652987" y="494811"/>
                  </a:cubicBezTo>
                  <a:cubicBezTo>
                    <a:pt x="3500404" y="423761"/>
                    <a:pt x="3340213" y="373101"/>
                    <a:pt x="3173610" y="347209"/>
                  </a:cubicBezTo>
                  <a:cubicBezTo>
                    <a:pt x="3131987" y="341093"/>
                    <a:pt x="3090036" y="335792"/>
                    <a:pt x="3047760" y="332632"/>
                  </a:cubicBezTo>
                  <a:lnTo>
                    <a:pt x="3016027" y="330186"/>
                  </a:lnTo>
                  <a:cubicBezTo>
                    <a:pt x="3005485" y="329472"/>
                    <a:pt x="2994834" y="329168"/>
                    <a:pt x="2984184" y="328658"/>
                  </a:cubicBezTo>
                  <a:cubicBezTo>
                    <a:pt x="2973533" y="328249"/>
                    <a:pt x="2962992" y="327638"/>
                    <a:pt x="2952233" y="327332"/>
                  </a:cubicBezTo>
                  <a:lnTo>
                    <a:pt x="2919085" y="327026"/>
                  </a:lnTo>
                  <a:cubicBezTo>
                    <a:pt x="2897025" y="326925"/>
                    <a:pt x="2874854" y="326212"/>
                    <a:pt x="2852901" y="326720"/>
                  </a:cubicBezTo>
                  <a:lnTo>
                    <a:pt x="2786826" y="328148"/>
                  </a:lnTo>
                  <a:cubicBezTo>
                    <a:pt x="2764763" y="328759"/>
                    <a:pt x="2742919" y="330391"/>
                    <a:pt x="2720965" y="331409"/>
                  </a:cubicBezTo>
                  <a:cubicBezTo>
                    <a:pt x="2699013" y="332326"/>
                    <a:pt x="2677170" y="334162"/>
                    <a:pt x="2655325" y="336098"/>
                  </a:cubicBezTo>
                  <a:cubicBezTo>
                    <a:pt x="2611528" y="339463"/>
                    <a:pt x="2568165" y="345170"/>
                    <a:pt x="2524803" y="350573"/>
                  </a:cubicBezTo>
                  <a:lnTo>
                    <a:pt x="2460139" y="360664"/>
                  </a:lnTo>
                  <a:cubicBezTo>
                    <a:pt x="2438622" y="364130"/>
                    <a:pt x="2417430" y="368717"/>
                    <a:pt x="2396019" y="372693"/>
                  </a:cubicBezTo>
                  <a:cubicBezTo>
                    <a:pt x="2310709" y="389513"/>
                    <a:pt x="2226809" y="411836"/>
                    <a:pt x="2145843" y="440989"/>
                  </a:cubicBezTo>
                  <a:cubicBezTo>
                    <a:pt x="1983479" y="499295"/>
                    <a:pt x="1835678" y="585838"/>
                    <a:pt x="1698635" y="682676"/>
                  </a:cubicBezTo>
                  <a:cubicBezTo>
                    <a:pt x="1629841" y="730992"/>
                    <a:pt x="1563549" y="782367"/>
                    <a:pt x="1498450" y="835474"/>
                  </a:cubicBezTo>
                  <a:cubicBezTo>
                    <a:pt x="1433352" y="888583"/>
                    <a:pt x="1369775" y="943932"/>
                    <a:pt x="1307285" y="1001220"/>
                  </a:cubicBezTo>
                  <a:cubicBezTo>
                    <a:pt x="1182958" y="1116304"/>
                    <a:pt x="1060588" y="1237708"/>
                    <a:pt x="947780" y="1369612"/>
                  </a:cubicBezTo>
                  <a:cubicBezTo>
                    <a:pt x="933325" y="1385818"/>
                    <a:pt x="919958" y="1402841"/>
                    <a:pt x="905939" y="1419458"/>
                  </a:cubicBezTo>
                  <a:lnTo>
                    <a:pt x="863228" y="1471545"/>
                  </a:lnTo>
                  <a:cubicBezTo>
                    <a:pt x="833776" y="1507529"/>
                    <a:pt x="804215" y="1543001"/>
                    <a:pt x="774330" y="1577659"/>
                  </a:cubicBezTo>
                  <a:cubicBezTo>
                    <a:pt x="714665" y="1647178"/>
                    <a:pt x="653806" y="1714046"/>
                    <a:pt x="595554" y="1780916"/>
                  </a:cubicBezTo>
                  <a:cubicBezTo>
                    <a:pt x="537303" y="1847683"/>
                    <a:pt x="481009" y="1914144"/>
                    <a:pt x="430365" y="1982644"/>
                  </a:cubicBezTo>
                  <a:cubicBezTo>
                    <a:pt x="405369" y="2016995"/>
                    <a:pt x="381351" y="2051756"/>
                    <a:pt x="358855" y="2087025"/>
                  </a:cubicBezTo>
                  <a:cubicBezTo>
                    <a:pt x="336685" y="2122396"/>
                    <a:pt x="315601" y="2158277"/>
                    <a:pt x="296583" y="2194872"/>
                  </a:cubicBezTo>
                  <a:cubicBezTo>
                    <a:pt x="258980" y="2268161"/>
                    <a:pt x="227572" y="2344307"/>
                    <a:pt x="207358" y="2423918"/>
                  </a:cubicBezTo>
                  <a:cubicBezTo>
                    <a:pt x="186817" y="2503426"/>
                    <a:pt x="178124" y="2585790"/>
                    <a:pt x="177146" y="2668765"/>
                  </a:cubicBezTo>
                  <a:cubicBezTo>
                    <a:pt x="177037" y="2837670"/>
                    <a:pt x="201490" y="3006472"/>
                    <a:pt x="248763" y="3168854"/>
                  </a:cubicBezTo>
                  <a:cubicBezTo>
                    <a:pt x="295931" y="3331644"/>
                    <a:pt x="363962" y="3488316"/>
                    <a:pt x="445688" y="3637956"/>
                  </a:cubicBezTo>
                  <a:cubicBezTo>
                    <a:pt x="527413" y="3787697"/>
                    <a:pt x="625115" y="3929794"/>
                    <a:pt x="735859" y="4062310"/>
                  </a:cubicBezTo>
                  <a:cubicBezTo>
                    <a:pt x="791121" y="4128668"/>
                    <a:pt x="849589" y="4192733"/>
                    <a:pt x="910884" y="4254366"/>
                  </a:cubicBezTo>
                  <a:lnTo>
                    <a:pt x="1030507" y="4364939"/>
                  </a:lnTo>
                  <a:lnTo>
                    <a:pt x="676755" y="4364939"/>
                  </a:lnTo>
                  <a:lnTo>
                    <a:pt x="538105" y="4202315"/>
                  </a:lnTo>
                  <a:cubicBezTo>
                    <a:pt x="423518" y="4054791"/>
                    <a:pt x="323372" y="3897379"/>
                    <a:pt x="241592" y="3731226"/>
                  </a:cubicBezTo>
                  <a:cubicBezTo>
                    <a:pt x="160193" y="3565073"/>
                    <a:pt x="99768" y="3389950"/>
                    <a:pt x="60317" y="3211362"/>
                  </a:cubicBezTo>
                  <a:cubicBezTo>
                    <a:pt x="20759" y="3032669"/>
                    <a:pt x="435" y="2850716"/>
                    <a:pt x="0" y="2668765"/>
                  </a:cubicBezTo>
                  <a:cubicBezTo>
                    <a:pt x="0" y="2576309"/>
                    <a:pt x="6413" y="2483039"/>
                    <a:pt x="21736" y="2390280"/>
                  </a:cubicBezTo>
                  <a:lnTo>
                    <a:pt x="27605" y="2355521"/>
                  </a:lnTo>
                  <a:lnTo>
                    <a:pt x="34669" y="2320862"/>
                  </a:lnTo>
                  <a:cubicBezTo>
                    <a:pt x="39343" y="2297723"/>
                    <a:pt x="45102" y="2274686"/>
                    <a:pt x="50753" y="2251750"/>
                  </a:cubicBezTo>
                  <a:cubicBezTo>
                    <a:pt x="62708" y="2205881"/>
                    <a:pt x="77379" y="2160723"/>
                    <a:pt x="93899" y="2116179"/>
                  </a:cubicBezTo>
                  <a:cubicBezTo>
                    <a:pt x="110744" y="2071734"/>
                    <a:pt x="129762" y="2028209"/>
                    <a:pt x="150194" y="1985498"/>
                  </a:cubicBezTo>
                  <a:cubicBezTo>
                    <a:pt x="170734" y="1942890"/>
                    <a:pt x="193229" y="1901402"/>
                    <a:pt x="216486" y="1860628"/>
                  </a:cubicBezTo>
                  <a:cubicBezTo>
                    <a:pt x="263109" y="1779183"/>
                    <a:pt x="312993" y="1701000"/>
                    <a:pt x="363527" y="1625058"/>
                  </a:cubicBezTo>
                  <a:lnTo>
                    <a:pt x="514155" y="1402231"/>
                  </a:lnTo>
                  <a:cubicBezTo>
                    <a:pt x="538825" y="1365636"/>
                    <a:pt x="563277" y="1329551"/>
                    <a:pt x="586861" y="1293160"/>
                  </a:cubicBezTo>
                  <a:lnTo>
                    <a:pt x="623702" y="1236892"/>
                  </a:lnTo>
                  <a:cubicBezTo>
                    <a:pt x="636526" y="1217525"/>
                    <a:pt x="649025" y="1198055"/>
                    <a:pt x="662283" y="1178892"/>
                  </a:cubicBezTo>
                  <a:cubicBezTo>
                    <a:pt x="713905" y="1101523"/>
                    <a:pt x="769222" y="1025786"/>
                    <a:pt x="827364" y="951170"/>
                  </a:cubicBezTo>
                  <a:cubicBezTo>
                    <a:pt x="885834" y="876861"/>
                    <a:pt x="947997" y="804283"/>
                    <a:pt x="1016355" y="736089"/>
                  </a:cubicBezTo>
                  <a:cubicBezTo>
                    <a:pt x="1152311" y="599497"/>
                    <a:pt x="1308047" y="476054"/>
                    <a:pt x="1482474" y="378707"/>
                  </a:cubicBezTo>
                  <a:cubicBezTo>
                    <a:pt x="1656793" y="281156"/>
                    <a:pt x="1845132" y="207966"/>
                    <a:pt x="2035644" y="149151"/>
                  </a:cubicBezTo>
                  <a:cubicBezTo>
                    <a:pt x="2131063" y="119997"/>
                    <a:pt x="2227460" y="94412"/>
                    <a:pt x="2324619" y="72802"/>
                  </a:cubicBezTo>
                  <a:cubicBezTo>
                    <a:pt x="2421885" y="51396"/>
                    <a:pt x="2520239" y="35291"/>
                    <a:pt x="2618809" y="24078"/>
                  </a:cubicBezTo>
                  <a:cubicBezTo>
                    <a:pt x="2717272" y="12252"/>
                    <a:pt x="2816168" y="4914"/>
                    <a:pt x="2914849" y="1957"/>
                  </a:cubicBezTo>
                  <a:lnTo>
                    <a:pt x="2951907" y="633"/>
                  </a:lnTo>
                  <a:lnTo>
                    <a:pt x="2990052" y="224"/>
                  </a:lnTo>
                  <a:cubicBezTo>
                    <a:pt x="3002768" y="224"/>
                    <a:pt x="3015592" y="-81"/>
                    <a:pt x="3028307" y="2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20493" name="Freeform: Shape 20492">
              <a:extLst>
                <a:ext uri="{FF2B5EF4-FFF2-40B4-BE49-F238E27FC236}">
                  <a16:creationId xmlns:a16="http://schemas.microsoft.com/office/drawing/2014/main" id="{5C727C6A-DB0B-482E-B0E4-4F035FC023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55526" y="2145638"/>
              <a:ext cx="4336168" cy="4630833"/>
            </a:xfrm>
            <a:custGeom>
              <a:avLst/>
              <a:gdLst>
                <a:gd name="connsiteX0" fmla="*/ 3053738 w 4336168"/>
                <a:gd name="connsiteY0" fmla="*/ 111 h 4630833"/>
                <a:gd name="connsiteX1" fmla="*/ 3093948 w 4336168"/>
                <a:gd name="connsiteY1" fmla="*/ 316 h 4630833"/>
                <a:gd name="connsiteX2" fmla="*/ 3134268 w 4336168"/>
                <a:gd name="connsiteY2" fmla="*/ 1743 h 4630833"/>
                <a:gd name="connsiteX3" fmla="*/ 3295438 w 4336168"/>
                <a:gd name="connsiteY3" fmla="*/ 13058 h 4630833"/>
                <a:gd name="connsiteX4" fmla="*/ 3918813 w 4336168"/>
                <a:gd name="connsiteY4" fmla="*/ 169935 h 4630833"/>
                <a:gd name="connsiteX5" fmla="*/ 4203331 w 4336168"/>
                <a:gd name="connsiteY5" fmla="*/ 305405 h 4630833"/>
                <a:gd name="connsiteX6" fmla="*/ 4336168 w 4336168"/>
                <a:gd name="connsiteY6" fmla="*/ 386579 h 4630833"/>
                <a:gd name="connsiteX7" fmla="*/ 4336168 w 4336168"/>
                <a:gd name="connsiteY7" fmla="*/ 772673 h 4630833"/>
                <a:gd name="connsiteX8" fmla="*/ 4270820 w 4336168"/>
                <a:gd name="connsiteY8" fmla="*/ 728127 h 4630833"/>
                <a:gd name="connsiteX9" fmla="*/ 4030208 w 4336168"/>
                <a:gd name="connsiteY9" fmla="*/ 587253 h 4630833"/>
                <a:gd name="connsiteX10" fmla="*/ 3781010 w 4336168"/>
                <a:gd name="connsiteY10" fmla="*/ 471455 h 4630833"/>
                <a:gd name="connsiteX11" fmla="*/ 3254466 w 4336168"/>
                <a:gd name="connsiteY11" fmla="*/ 338024 h 4630833"/>
                <a:gd name="connsiteX12" fmla="*/ 3117966 w 4336168"/>
                <a:gd name="connsiteY12" fmla="*/ 326812 h 4630833"/>
                <a:gd name="connsiteX13" fmla="*/ 3083625 w 4336168"/>
                <a:gd name="connsiteY13" fmla="*/ 325179 h 4630833"/>
                <a:gd name="connsiteX14" fmla="*/ 3049173 w 4336168"/>
                <a:gd name="connsiteY14" fmla="*/ 324366 h 4630833"/>
                <a:gd name="connsiteX15" fmla="*/ 2978858 w 4336168"/>
                <a:gd name="connsiteY15" fmla="*/ 323855 h 4630833"/>
                <a:gd name="connsiteX16" fmla="*/ 2695862 w 4336168"/>
                <a:gd name="connsiteY16" fmla="*/ 335373 h 4630833"/>
                <a:gd name="connsiteX17" fmla="*/ 2417972 w 4336168"/>
                <a:gd name="connsiteY17" fmla="*/ 372070 h 4630833"/>
                <a:gd name="connsiteX18" fmla="*/ 2148451 w 4336168"/>
                <a:gd name="connsiteY18" fmla="*/ 437613 h 4630833"/>
                <a:gd name="connsiteX19" fmla="*/ 1889690 w 4336168"/>
                <a:gd name="connsiteY19" fmla="*/ 532515 h 4630833"/>
                <a:gd name="connsiteX20" fmla="*/ 1644512 w 4336168"/>
                <a:gd name="connsiteY20" fmla="*/ 658098 h 4630833"/>
                <a:gd name="connsiteX21" fmla="*/ 1200999 w 4336168"/>
                <a:gd name="connsiteY21" fmla="*/ 992137 h 4630833"/>
                <a:gd name="connsiteX22" fmla="*/ 1003531 w 4336168"/>
                <a:gd name="connsiteY22" fmla="*/ 1192234 h 4630833"/>
                <a:gd name="connsiteX23" fmla="*/ 910394 w 4336168"/>
                <a:gd name="connsiteY23" fmla="*/ 1298347 h 4630833"/>
                <a:gd name="connsiteX24" fmla="*/ 821278 w 4336168"/>
                <a:gd name="connsiteY24" fmla="*/ 1408233 h 4630833"/>
                <a:gd name="connsiteX25" fmla="*/ 732162 w 4336168"/>
                <a:gd name="connsiteY25" fmla="*/ 1521993 h 4630833"/>
                <a:gd name="connsiteX26" fmla="*/ 640548 w 4336168"/>
                <a:gd name="connsiteY26" fmla="*/ 1634323 h 4630833"/>
                <a:gd name="connsiteX27" fmla="*/ 457317 w 4336168"/>
                <a:gd name="connsiteY27" fmla="*/ 1855930 h 4630833"/>
                <a:gd name="connsiteX28" fmla="*/ 369288 w 4336168"/>
                <a:gd name="connsiteY28" fmla="*/ 1967955 h 4630833"/>
                <a:gd name="connsiteX29" fmla="*/ 287128 w 4336168"/>
                <a:gd name="connsiteY29" fmla="*/ 2083243 h 4630833"/>
                <a:gd name="connsiteX30" fmla="*/ 212683 w 4336168"/>
                <a:gd name="connsiteY30" fmla="*/ 2202607 h 4630833"/>
                <a:gd name="connsiteX31" fmla="*/ 179101 w 4336168"/>
                <a:gd name="connsiteY31" fmla="*/ 2264177 h 4630833"/>
                <a:gd name="connsiteX32" fmla="*/ 148890 w 4336168"/>
                <a:gd name="connsiteY32" fmla="*/ 2327172 h 4630833"/>
                <a:gd name="connsiteX33" fmla="*/ 61295 w 4336168"/>
                <a:gd name="connsiteY33" fmla="*/ 2590672 h 4630833"/>
                <a:gd name="connsiteX34" fmla="*/ 32604 w 4336168"/>
                <a:gd name="connsiteY34" fmla="*/ 2866202 h 4630833"/>
                <a:gd name="connsiteX35" fmla="*/ 100853 w 4336168"/>
                <a:gd name="connsiteY35" fmla="*/ 3418074 h 4630833"/>
                <a:gd name="connsiteX36" fmla="*/ 184971 w 4336168"/>
                <a:gd name="connsiteY36" fmla="*/ 3684428 h 4630833"/>
                <a:gd name="connsiteX37" fmla="*/ 210836 w 4336168"/>
                <a:gd name="connsiteY37" fmla="*/ 3749462 h 4630833"/>
                <a:gd name="connsiteX38" fmla="*/ 238440 w 4336168"/>
                <a:gd name="connsiteY38" fmla="*/ 3813783 h 4630833"/>
                <a:gd name="connsiteX39" fmla="*/ 252894 w 4336168"/>
                <a:gd name="connsiteY39" fmla="*/ 3845688 h 4630833"/>
                <a:gd name="connsiteX40" fmla="*/ 268109 w 4336168"/>
                <a:gd name="connsiteY40" fmla="*/ 3877287 h 4630833"/>
                <a:gd name="connsiteX41" fmla="*/ 299409 w 4336168"/>
                <a:gd name="connsiteY41" fmla="*/ 3939978 h 4630833"/>
                <a:gd name="connsiteX42" fmla="*/ 440689 w 4336168"/>
                <a:gd name="connsiteY42" fmla="*/ 4182378 h 4630833"/>
                <a:gd name="connsiteX43" fmla="*/ 606640 w 4336168"/>
                <a:gd name="connsiteY43" fmla="*/ 4409488 h 4630833"/>
                <a:gd name="connsiteX44" fmla="*/ 792425 w 4336168"/>
                <a:gd name="connsiteY44" fmla="*/ 4621205 h 4630833"/>
                <a:gd name="connsiteX45" fmla="*/ 802442 w 4336168"/>
                <a:gd name="connsiteY45" fmla="*/ 4630833 h 4630833"/>
                <a:gd name="connsiteX46" fmla="*/ 592561 w 4336168"/>
                <a:gd name="connsiteY46" fmla="*/ 4630833 h 4630833"/>
                <a:gd name="connsiteX47" fmla="*/ 489377 w 4336168"/>
                <a:gd name="connsiteY47" fmla="*/ 4483185 h 4630833"/>
                <a:gd name="connsiteX48" fmla="*/ 344944 w 4336168"/>
                <a:gd name="connsiteY48" fmla="*/ 4231611 h 4630833"/>
                <a:gd name="connsiteX49" fmla="*/ 224311 w 4336168"/>
                <a:gd name="connsiteY49" fmla="*/ 3970456 h 4630833"/>
                <a:gd name="connsiteX50" fmla="*/ 0 w 4336168"/>
                <a:gd name="connsiteY50" fmla="*/ 2866202 h 4630833"/>
                <a:gd name="connsiteX51" fmla="*/ 25105 w 4336168"/>
                <a:gd name="connsiteY51" fmla="*/ 2584351 h 4630833"/>
                <a:gd name="connsiteX52" fmla="*/ 105200 w 4336168"/>
                <a:gd name="connsiteY52" fmla="*/ 2310863 h 4630833"/>
                <a:gd name="connsiteX53" fmla="*/ 232245 w 4336168"/>
                <a:gd name="connsiteY53" fmla="*/ 2053172 h 4630833"/>
                <a:gd name="connsiteX54" fmla="*/ 307667 w 4336168"/>
                <a:gd name="connsiteY54" fmla="*/ 1930341 h 4630833"/>
                <a:gd name="connsiteX55" fmla="*/ 386893 w 4336168"/>
                <a:gd name="connsiteY55" fmla="*/ 1810161 h 4630833"/>
                <a:gd name="connsiteX56" fmla="*/ 548823 w 4336168"/>
                <a:gd name="connsiteY56" fmla="*/ 1573876 h 4630833"/>
                <a:gd name="connsiteX57" fmla="*/ 626419 w 4336168"/>
                <a:gd name="connsiteY57" fmla="*/ 1455224 h 4630833"/>
                <a:gd name="connsiteX58" fmla="*/ 701081 w 4336168"/>
                <a:gd name="connsiteY58" fmla="*/ 1334534 h 4630833"/>
                <a:gd name="connsiteX59" fmla="*/ 861162 w 4336168"/>
                <a:gd name="connsiteY59" fmla="*/ 1091320 h 4630833"/>
                <a:gd name="connsiteX60" fmla="*/ 1042329 w 4336168"/>
                <a:gd name="connsiteY60" fmla="*/ 858093 h 4630833"/>
                <a:gd name="connsiteX61" fmla="*/ 1487799 w 4336168"/>
                <a:gd name="connsiteY61" fmla="*/ 446686 h 4630833"/>
                <a:gd name="connsiteX62" fmla="*/ 1754060 w 4336168"/>
                <a:gd name="connsiteY62" fmla="*/ 283388 h 4630833"/>
                <a:gd name="connsiteX63" fmla="*/ 2044121 w 4336168"/>
                <a:gd name="connsiteY63" fmla="*/ 157906 h 4630833"/>
                <a:gd name="connsiteX64" fmla="*/ 2349287 w 4336168"/>
                <a:gd name="connsiteY64" fmla="*/ 71364 h 4630833"/>
                <a:gd name="connsiteX65" fmla="*/ 2661411 w 4336168"/>
                <a:gd name="connsiteY65" fmla="*/ 21213 h 4630833"/>
                <a:gd name="connsiteX66" fmla="*/ 2818124 w 4336168"/>
                <a:gd name="connsiteY66" fmla="*/ 7146 h 4630833"/>
                <a:gd name="connsiteX67" fmla="*/ 2974728 w 4336168"/>
                <a:gd name="connsiteY67" fmla="*/ 1029 h 4630833"/>
                <a:gd name="connsiteX68" fmla="*/ 3053738 w 4336168"/>
                <a:gd name="connsiteY68" fmla="*/ 111 h 46308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4336168" h="4630833">
                  <a:moveTo>
                    <a:pt x="3053738" y="111"/>
                  </a:moveTo>
                  <a:lnTo>
                    <a:pt x="3093948" y="316"/>
                  </a:lnTo>
                  <a:lnTo>
                    <a:pt x="3134268" y="1743"/>
                  </a:lnTo>
                  <a:cubicBezTo>
                    <a:pt x="3187955" y="3475"/>
                    <a:pt x="3241749" y="7756"/>
                    <a:pt x="3295438" y="13058"/>
                  </a:cubicBezTo>
                  <a:cubicBezTo>
                    <a:pt x="3510076" y="35585"/>
                    <a:pt x="3722324" y="89406"/>
                    <a:pt x="3918813" y="169935"/>
                  </a:cubicBezTo>
                  <a:cubicBezTo>
                    <a:pt x="4017384" y="209689"/>
                    <a:pt x="4111933" y="255763"/>
                    <a:pt x="4203331" y="305405"/>
                  </a:cubicBezTo>
                  <a:lnTo>
                    <a:pt x="4336168" y="386579"/>
                  </a:lnTo>
                  <a:lnTo>
                    <a:pt x="4336168" y="772673"/>
                  </a:lnTo>
                  <a:lnTo>
                    <a:pt x="4270820" y="728127"/>
                  </a:lnTo>
                  <a:cubicBezTo>
                    <a:pt x="4191920" y="677771"/>
                    <a:pt x="4111825" y="630168"/>
                    <a:pt x="4030208" y="587253"/>
                  </a:cubicBezTo>
                  <a:cubicBezTo>
                    <a:pt x="3948699" y="544136"/>
                    <a:pt x="3865886" y="504687"/>
                    <a:pt x="3781010" y="471455"/>
                  </a:cubicBezTo>
                  <a:cubicBezTo>
                    <a:pt x="3611688" y="404384"/>
                    <a:pt x="3435522" y="358818"/>
                    <a:pt x="3254466" y="338024"/>
                  </a:cubicBezTo>
                  <a:cubicBezTo>
                    <a:pt x="3209255" y="333029"/>
                    <a:pt x="3163720" y="328748"/>
                    <a:pt x="3117966" y="326812"/>
                  </a:cubicBezTo>
                  <a:lnTo>
                    <a:pt x="3083625" y="325179"/>
                  </a:lnTo>
                  <a:lnTo>
                    <a:pt x="3049173" y="324366"/>
                  </a:lnTo>
                  <a:cubicBezTo>
                    <a:pt x="3026568" y="323447"/>
                    <a:pt x="3002550" y="323855"/>
                    <a:pt x="2978858" y="323855"/>
                  </a:cubicBezTo>
                  <a:cubicBezTo>
                    <a:pt x="2883983" y="323956"/>
                    <a:pt x="2789434" y="327423"/>
                    <a:pt x="2695862" y="335373"/>
                  </a:cubicBezTo>
                  <a:cubicBezTo>
                    <a:pt x="2602290" y="343223"/>
                    <a:pt x="2509371" y="354945"/>
                    <a:pt x="2417972" y="372070"/>
                  </a:cubicBezTo>
                  <a:cubicBezTo>
                    <a:pt x="2326683" y="389500"/>
                    <a:pt x="2236697" y="411009"/>
                    <a:pt x="2148451" y="437613"/>
                  </a:cubicBezTo>
                  <a:cubicBezTo>
                    <a:pt x="2060204" y="464116"/>
                    <a:pt x="1973588" y="495411"/>
                    <a:pt x="1889690" y="532515"/>
                  </a:cubicBezTo>
                  <a:cubicBezTo>
                    <a:pt x="1805247" y="568599"/>
                    <a:pt x="1723848" y="611411"/>
                    <a:pt x="1644512" y="658098"/>
                  </a:cubicBezTo>
                  <a:cubicBezTo>
                    <a:pt x="1486169" y="751979"/>
                    <a:pt x="1338149" y="865229"/>
                    <a:pt x="1200999" y="992137"/>
                  </a:cubicBezTo>
                  <a:cubicBezTo>
                    <a:pt x="1132531" y="1055744"/>
                    <a:pt x="1066782" y="1122715"/>
                    <a:pt x="1003531" y="1192234"/>
                  </a:cubicBezTo>
                  <a:cubicBezTo>
                    <a:pt x="971688" y="1226790"/>
                    <a:pt x="941150" y="1262568"/>
                    <a:pt x="910394" y="1298347"/>
                  </a:cubicBezTo>
                  <a:cubicBezTo>
                    <a:pt x="880507" y="1334738"/>
                    <a:pt x="850187" y="1370925"/>
                    <a:pt x="821278" y="1408233"/>
                  </a:cubicBezTo>
                  <a:cubicBezTo>
                    <a:pt x="792152" y="1444624"/>
                    <a:pt x="762266" y="1484480"/>
                    <a:pt x="732162" y="1521993"/>
                  </a:cubicBezTo>
                  <a:cubicBezTo>
                    <a:pt x="701950" y="1559810"/>
                    <a:pt x="671302" y="1597219"/>
                    <a:pt x="640548" y="1634323"/>
                  </a:cubicBezTo>
                  <a:cubicBezTo>
                    <a:pt x="579362" y="1708838"/>
                    <a:pt x="516980" y="1781618"/>
                    <a:pt x="457317" y="1855930"/>
                  </a:cubicBezTo>
                  <a:cubicBezTo>
                    <a:pt x="427540" y="1893033"/>
                    <a:pt x="397870" y="1930239"/>
                    <a:pt x="369288" y="1967955"/>
                  </a:cubicBezTo>
                  <a:cubicBezTo>
                    <a:pt x="341141" y="2005976"/>
                    <a:pt x="313211" y="2044100"/>
                    <a:pt x="287128" y="2083243"/>
                  </a:cubicBezTo>
                  <a:cubicBezTo>
                    <a:pt x="260936" y="2122284"/>
                    <a:pt x="235506" y="2161835"/>
                    <a:pt x="212683" y="2202607"/>
                  </a:cubicBezTo>
                  <a:cubicBezTo>
                    <a:pt x="200728" y="2222791"/>
                    <a:pt x="190187" y="2243586"/>
                    <a:pt x="179101" y="2264177"/>
                  </a:cubicBezTo>
                  <a:cubicBezTo>
                    <a:pt x="168886" y="2285072"/>
                    <a:pt x="158127" y="2305867"/>
                    <a:pt x="148890" y="2327172"/>
                  </a:cubicBezTo>
                  <a:cubicBezTo>
                    <a:pt x="109982" y="2411777"/>
                    <a:pt x="81183" y="2500256"/>
                    <a:pt x="61295" y="2590672"/>
                  </a:cubicBezTo>
                  <a:cubicBezTo>
                    <a:pt x="42386" y="2681292"/>
                    <a:pt x="33147" y="2773643"/>
                    <a:pt x="32604" y="2866202"/>
                  </a:cubicBezTo>
                  <a:cubicBezTo>
                    <a:pt x="32495" y="3051925"/>
                    <a:pt x="55643" y="3237650"/>
                    <a:pt x="100853" y="3418074"/>
                  </a:cubicBezTo>
                  <a:cubicBezTo>
                    <a:pt x="123133" y="3508490"/>
                    <a:pt x="151498" y="3597377"/>
                    <a:pt x="184971" y="3684428"/>
                  </a:cubicBezTo>
                  <a:cubicBezTo>
                    <a:pt x="192796" y="3706344"/>
                    <a:pt x="202250" y="3727751"/>
                    <a:pt x="210836" y="3749462"/>
                  </a:cubicBezTo>
                  <a:cubicBezTo>
                    <a:pt x="219421" y="3771175"/>
                    <a:pt x="228985" y="3792479"/>
                    <a:pt x="238440" y="3813783"/>
                  </a:cubicBezTo>
                  <a:lnTo>
                    <a:pt x="252894" y="3845688"/>
                  </a:lnTo>
                  <a:lnTo>
                    <a:pt x="268109" y="3877287"/>
                  </a:lnTo>
                  <a:cubicBezTo>
                    <a:pt x="278215" y="3898287"/>
                    <a:pt x="288432" y="3919284"/>
                    <a:pt x="299409" y="3939978"/>
                  </a:cubicBezTo>
                  <a:cubicBezTo>
                    <a:pt x="341792" y="4023258"/>
                    <a:pt x="389828" y="4103787"/>
                    <a:pt x="440689" y="4182378"/>
                  </a:cubicBezTo>
                  <a:cubicBezTo>
                    <a:pt x="492420" y="4260561"/>
                    <a:pt x="547953" y="4336299"/>
                    <a:pt x="606640" y="4409488"/>
                  </a:cubicBezTo>
                  <a:cubicBezTo>
                    <a:pt x="665381" y="4482677"/>
                    <a:pt x="727435" y="4553292"/>
                    <a:pt x="792425" y="4621205"/>
                  </a:cubicBezTo>
                  <a:lnTo>
                    <a:pt x="802442" y="4630833"/>
                  </a:lnTo>
                  <a:lnTo>
                    <a:pt x="592561" y="4630833"/>
                  </a:lnTo>
                  <a:lnTo>
                    <a:pt x="489377" y="4483185"/>
                  </a:lnTo>
                  <a:cubicBezTo>
                    <a:pt x="437212" y="4401230"/>
                    <a:pt x="388850" y="4317339"/>
                    <a:pt x="344944" y="4231611"/>
                  </a:cubicBezTo>
                  <a:cubicBezTo>
                    <a:pt x="300386" y="4146191"/>
                    <a:pt x="260828" y="4058731"/>
                    <a:pt x="224311" y="3970456"/>
                  </a:cubicBezTo>
                  <a:cubicBezTo>
                    <a:pt x="78901" y="3617049"/>
                    <a:pt x="1413" y="3242136"/>
                    <a:pt x="0" y="2866202"/>
                  </a:cubicBezTo>
                  <a:cubicBezTo>
                    <a:pt x="0" y="2771912"/>
                    <a:pt x="8043" y="2677417"/>
                    <a:pt x="25105" y="2584351"/>
                  </a:cubicBezTo>
                  <a:cubicBezTo>
                    <a:pt x="42928" y="2491285"/>
                    <a:pt x="69446" y="2399444"/>
                    <a:pt x="105200" y="2310863"/>
                  </a:cubicBezTo>
                  <a:cubicBezTo>
                    <a:pt x="140304" y="2221974"/>
                    <a:pt x="184318" y="2136351"/>
                    <a:pt x="232245" y="2053172"/>
                  </a:cubicBezTo>
                  <a:cubicBezTo>
                    <a:pt x="256154" y="2011379"/>
                    <a:pt x="281802" y="1970810"/>
                    <a:pt x="307667" y="1930341"/>
                  </a:cubicBezTo>
                  <a:cubicBezTo>
                    <a:pt x="333533" y="1889873"/>
                    <a:pt x="360049" y="1849915"/>
                    <a:pt x="386893" y="1810161"/>
                  </a:cubicBezTo>
                  <a:lnTo>
                    <a:pt x="548823" y="1573876"/>
                  </a:lnTo>
                  <a:cubicBezTo>
                    <a:pt x="575341" y="1534529"/>
                    <a:pt x="601098" y="1494877"/>
                    <a:pt x="626419" y="1455224"/>
                  </a:cubicBezTo>
                  <a:cubicBezTo>
                    <a:pt x="651959" y="1415266"/>
                    <a:pt x="675434" y="1376225"/>
                    <a:pt x="701081" y="1334534"/>
                  </a:cubicBezTo>
                  <a:cubicBezTo>
                    <a:pt x="751290" y="1252070"/>
                    <a:pt x="804324" y="1170828"/>
                    <a:pt x="861162" y="1091320"/>
                  </a:cubicBezTo>
                  <a:cubicBezTo>
                    <a:pt x="917894" y="1011810"/>
                    <a:pt x="977884" y="933729"/>
                    <a:pt x="1042329" y="858093"/>
                  </a:cubicBezTo>
                  <a:cubicBezTo>
                    <a:pt x="1171765" y="707536"/>
                    <a:pt x="1319348" y="566764"/>
                    <a:pt x="1487799" y="446686"/>
                  </a:cubicBezTo>
                  <a:cubicBezTo>
                    <a:pt x="1571699" y="386340"/>
                    <a:pt x="1661031" y="332010"/>
                    <a:pt x="1754060" y="283388"/>
                  </a:cubicBezTo>
                  <a:cubicBezTo>
                    <a:pt x="1847414" y="235478"/>
                    <a:pt x="1944463" y="193278"/>
                    <a:pt x="2044121" y="157906"/>
                  </a:cubicBezTo>
                  <a:cubicBezTo>
                    <a:pt x="2143778" y="122638"/>
                    <a:pt x="2245936" y="93789"/>
                    <a:pt x="2349287" y="71364"/>
                  </a:cubicBezTo>
                  <a:cubicBezTo>
                    <a:pt x="2452641" y="48939"/>
                    <a:pt x="2556971" y="32935"/>
                    <a:pt x="2661411" y="21213"/>
                  </a:cubicBezTo>
                  <a:cubicBezTo>
                    <a:pt x="2713576" y="14994"/>
                    <a:pt x="2765850" y="11222"/>
                    <a:pt x="2818124" y="7146"/>
                  </a:cubicBezTo>
                  <a:cubicBezTo>
                    <a:pt x="2870290" y="4596"/>
                    <a:pt x="2922672" y="1640"/>
                    <a:pt x="2974728" y="1029"/>
                  </a:cubicBezTo>
                  <a:cubicBezTo>
                    <a:pt x="3000811" y="519"/>
                    <a:pt x="3026568" y="-296"/>
                    <a:pt x="3053738" y="11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20495" name="Group 20494">
            <a:extLst>
              <a:ext uri="{FF2B5EF4-FFF2-40B4-BE49-F238E27FC236}">
                <a16:creationId xmlns:a16="http://schemas.microsoft.com/office/drawing/2014/main" id="{2786ABD8-AB9F-46F2-A7D9-36F1F7338CF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5112326" y="0"/>
            <a:ext cx="4683941" cy="3456291"/>
            <a:chOff x="4345582" y="0"/>
            <a:chExt cx="5069918" cy="3741104"/>
          </a:xfrm>
          <a:solidFill>
            <a:schemeClr val="accent5">
              <a:alpha val="5000"/>
            </a:schemeClr>
          </a:solidFill>
        </p:grpSpPr>
        <p:sp>
          <p:nvSpPr>
            <p:cNvPr id="20496" name="Freeform: Shape 20495">
              <a:extLst>
                <a:ext uri="{FF2B5EF4-FFF2-40B4-BE49-F238E27FC236}">
                  <a16:creationId xmlns:a16="http://schemas.microsoft.com/office/drawing/2014/main" id="{DB26E49F-E19A-487B-A8A4-A26128CFDC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45582" y="1"/>
              <a:ext cx="5069918" cy="3741103"/>
            </a:xfrm>
            <a:custGeom>
              <a:avLst/>
              <a:gdLst>
                <a:gd name="connsiteX0" fmla="*/ 475344 w 5069918"/>
                <a:gd name="connsiteY0" fmla="*/ 0 h 3741103"/>
                <a:gd name="connsiteX1" fmla="*/ 643707 w 5069918"/>
                <a:gd name="connsiteY1" fmla="*/ 0 h 3741103"/>
                <a:gd name="connsiteX2" fmla="*/ 635672 w 5069918"/>
                <a:gd name="connsiteY2" fmla="*/ 7778 h 3741103"/>
                <a:gd name="connsiteX3" fmla="*/ 486638 w 5069918"/>
                <a:gd name="connsiteY3" fmla="*/ 178818 h 3741103"/>
                <a:gd name="connsiteX4" fmla="*/ 353514 w 5069918"/>
                <a:gd name="connsiteY4" fmla="*/ 362293 h 3741103"/>
                <a:gd name="connsiteX5" fmla="*/ 240181 w 5069918"/>
                <a:gd name="connsiteY5" fmla="*/ 558120 h 3741103"/>
                <a:gd name="connsiteX6" fmla="*/ 215073 w 5069918"/>
                <a:gd name="connsiteY6" fmla="*/ 608766 h 3741103"/>
                <a:gd name="connsiteX7" fmla="*/ 202868 w 5069918"/>
                <a:gd name="connsiteY7" fmla="*/ 634294 h 3741103"/>
                <a:gd name="connsiteX8" fmla="*/ 191273 w 5069918"/>
                <a:gd name="connsiteY8" fmla="*/ 660069 h 3741103"/>
                <a:gd name="connsiteX9" fmla="*/ 169129 w 5069918"/>
                <a:gd name="connsiteY9" fmla="*/ 712032 h 3741103"/>
                <a:gd name="connsiteX10" fmla="*/ 148381 w 5069918"/>
                <a:gd name="connsiteY10" fmla="*/ 764571 h 3741103"/>
                <a:gd name="connsiteX11" fmla="*/ 80903 w 5069918"/>
                <a:gd name="connsiteY11" fmla="*/ 979750 h 3741103"/>
                <a:gd name="connsiteX12" fmla="*/ 26154 w 5069918"/>
                <a:gd name="connsiteY12" fmla="*/ 1425590 h 3741103"/>
                <a:gd name="connsiteX13" fmla="*/ 49170 w 5069918"/>
                <a:gd name="connsiteY13" fmla="*/ 1648182 h 3741103"/>
                <a:gd name="connsiteX14" fmla="*/ 119437 w 5069918"/>
                <a:gd name="connsiteY14" fmla="*/ 1861055 h 3741103"/>
                <a:gd name="connsiteX15" fmla="*/ 143672 w 5069918"/>
                <a:gd name="connsiteY15" fmla="*/ 1911947 h 3741103"/>
                <a:gd name="connsiteX16" fmla="*/ 170611 w 5069918"/>
                <a:gd name="connsiteY16" fmla="*/ 1961687 h 3741103"/>
                <a:gd name="connsiteX17" fmla="*/ 230330 w 5069918"/>
                <a:gd name="connsiteY17" fmla="*/ 2058118 h 3741103"/>
                <a:gd name="connsiteX18" fmla="*/ 296237 w 5069918"/>
                <a:gd name="connsiteY18" fmla="*/ 2151255 h 3741103"/>
                <a:gd name="connsiteX19" fmla="*/ 366853 w 5069918"/>
                <a:gd name="connsiteY19" fmla="*/ 2241757 h 3741103"/>
                <a:gd name="connsiteX20" fmla="*/ 513838 w 5069918"/>
                <a:gd name="connsiteY20" fmla="*/ 2420786 h 3741103"/>
                <a:gd name="connsiteX21" fmla="*/ 587330 w 5069918"/>
                <a:gd name="connsiteY21" fmla="*/ 2511534 h 3741103"/>
                <a:gd name="connsiteX22" fmla="*/ 658817 w 5069918"/>
                <a:gd name="connsiteY22" fmla="*/ 2603437 h 3741103"/>
                <a:gd name="connsiteX23" fmla="*/ 730305 w 5069918"/>
                <a:gd name="connsiteY23" fmla="*/ 2692210 h 3741103"/>
                <a:gd name="connsiteX24" fmla="*/ 805018 w 5069918"/>
                <a:gd name="connsiteY24" fmla="*/ 2777936 h 3741103"/>
                <a:gd name="connsiteX25" fmla="*/ 963424 w 5069918"/>
                <a:gd name="connsiteY25" fmla="*/ 2939588 h 3741103"/>
                <a:gd name="connsiteX26" fmla="*/ 1319204 w 5069918"/>
                <a:gd name="connsiteY26" fmla="*/ 3209447 h 3741103"/>
                <a:gd name="connsiteX27" fmla="*/ 1515882 w 5069918"/>
                <a:gd name="connsiteY27" fmla="*/ 3310902 h 3741103"/>
                <a:gd name="connsiteX28" fmla="*/ 1723456 w 5069918"/>
                <a:gd name="connsiteY28" fmla="*/ 3387570 h 3741103"/>
                <a:gd name="connsiteX29" fmla="*/ 1939662 w 5069918"/>
                <a:gd name="connsiteY29" fmla="*/ 3440520 h 3741103"/>
                <a:gd name="connsiteX30" fmla="*/ 2162581 w 5069918"/>
                <a:gd name="connsiteY30" fmla="*/ 3470167 h 3741103"/>
                <a:gd name="connsiteX31" fmla="*/ 2389597 w 5069918"/>
                <a:gd name="connsiteY31" fmla="*/ 3479472 h 3741103"/>
                <a:gd name="connsiteX32" fmla="*/ 2446002 w 5069918"/>
                <a:gd name="connsiteY32" fmla="*/ 3479059 h 3741103"/>
                <a:gd name="connsiteX33" fmla="*/ 2473639 w 5069918"/>
                <a:gd name="connsiteY33" fmla="*/ 3478402 h 3741103"/>
                <a:gd name="connsiteX34" fmla="*/ 2501187 w 5069918"/>
                <a:gd name="connsiteY34" fmla="*/ 3477083 h 3741103"/>
                <a:gd name="connsiteX35" fmla="*/ 2610685 w 5069918"/>
                <a:gd name="connsiteY35" fmla="*/ 3468025 h 3741103"/>
                <a:gd name="connsiteX36" fmla="*/ 3033071 w 5069918"/>
                <a:gd name="connsiteY36" fmla="*/ 3360230 h 3741103"/>
                <a:gd name="connsiteX37" fmla="*/ 3232974 w 5069918"/>
                <a:gd name="connsiteY37" fmla="*/ 3266681 h 3741103"/>
                <a:gd name="connsiteX38" fmla="*/ 3425990 w 5069918"/>
                <a:gd name="connsiteY38" fmla="*/ 3152873 h 3741103"/>
                <a:gd name="connsiteX39" fmla="*/ 3613601 w 5069918"/>
                <a:gd name="connsiteY39" fmla="*/ 3024078 h 3741103"/>
                <a:gd name="connsiteX40" fmla="*/ 3706185 w 5069918"/>
                <a:gd name="connsiteY40" fmla="*/ 2955893 h 3741103"/>
                <a:gd name="connsiteX41" fmla="*/ 3799729 w 5069918"/>
                <a:gd name="connsiteY41" fmla="*/ 2885155 h 3741103"/>
                <a:gd name="connsiteX42" fmla="*/ 4175561 w 5069918"/>
                <a:gd name="connsiteY42" fmla="*/ 2606072 h 3741103"/>
                <a:gd name="connsiteX43" fmla="*/ 4517132 w 5069918"/>
                <a:gd name="connsiteY43" fmla="*/ 2312331 h 3741103"/>
                <a:gd name="connsiteX44" fmla="*/ 4659758 w 5069918"/>
                <a:gd name="connsiteY44" fmla="*/ 2148703 h 3741103"/>
                <a:gd name="connsiteX45" fmla="*/ 4773178 w 5069918"/>
                <a:gd name="connsiteY45" fmla="*/ 1969674 h 3741103"/>
                <a:gd name="connsiteX46" fmla="*/ 4892092 w 5069918"/>
                <a:gd name="connsiteY46" fmla="*/ 1567562 h 3741103"/>
                <a:gd name="connsiteX47" fmla="*/ 4898804 w 5069918"/>
                <a:gd name="connsiteY47" fmla="*/ 1460754 h 3741103"/>
                <a:gd name="connsiteX48" fmla="*/ 4899153 w 5069918"/>
                <a:gd name="connsiteY48" fmla="*/ 1406239 h 3741103"/>
                <a:gd name="connsiteX49" fmla="*/ 4898456 w 5069918"/>
                <a:gd name="connsiteY49" fmla="*/ 1350735 h 3741103"/>
                <a:gd name="connsiteX50" fmla="*/ 4886774 w 5069918"/>
                <a:gd name="connsiteY50" fmla="*/ 1128886 h 3741103"/>
                <a:gd name="connsiteX51" fmla="*/ 4815896 w 5069918"/>
                <a:gd name="connsiteY51" fmla="*/ 689221 h 3741103"/>
                <a:gd name="connsiteX52" fmla="*/ 4673183 w 5069918"/>
                <a:gd name="connsiteY52" fmla="*/ 264874 h 3741103"/>
                <a:gd name="connsiteX53" fmla="*/ 4625496 w 5069918"/>
                <a:gd name="connsiteY53" fmla="*/ 162925 h 3741103"/>
                <a:gd name="connsiteX54" fmla="*/ 4572490 w 5069918"/>
                <a:gd name="connsiteY54" fmla="*/ 63364 h 3741103"/>
                <a:gd name="connsiteX55" fmla="*/ 4532299 w 5069918"/>
                <a:gd name="connsiteY55" fmla="*/ 0 h 3741103"/>
                <a:gd name="connsiteX56" fmla="*/ 4626680 w 5069918"/>
                <a:gd name="connsiteY56" fmla="*/ 0 h 3741103"/>
                <a:gd name="connsiteX57" fmla="*/ 4643978 w 5069918"/>
                <a:gd name="connsiteY57" fmla="*/ 26636 h 3741103"/>
                <a:gd name="connsiteX58" fmla="*/ 4700644 w 5069918"/>
                <a:gd name="connsiteY58" fmla="*/ 128338 h 3741103"/>
                <a:gd name="connsiteX59" fmla="*/ 4753214 w 5069918"/>
                <a:gd name="connsiteY59" fmla="*/ 232016 h 3741103"/>
                <a:gd name="connsiteX60" fmla="*/ 4921297 w 5069918"/>
                <a:gd name="connsiteY60" fmla="*/ 663363 h 3741103"/>
                <a:gd name="connsiteX61" fmla="*/ 5027482 w 5069918"/>
                <a:gd name="connsiteY61" fmla="*/ 1112991 h 3741103"/>
                <a:gd name="connsiteX62" fmla="*/ 5058082 w 5069918"/>
                <a:gd name="connsiteY62" fmla="*/ 1342088 h 3741103"/>
                <a:gd name="connsiteX63" fmla="*/ 5063486 w 5069918"/>
                <a:gd name="connsiteY63" fmla="*/ 1399651 h 3741103"/>
                <a:gd name="connsiteX64" fmla="*/ 5067846 w 5069918"/>
                <a:gd name="connsiteY64" fmla="*/ 1458284 h 3741103"/>
                <a:gd name="connsiteX65" fmla="*/ 5069414 w 5069918"/>
                <a:gd name="connsiteY65" fmla="*/ 1577772 h 3741103"/>
                <a:gd name="connsiteX66" fmla="*/ 5040732 w 5069918"/>
                <a:gd name="connsiteY66" fmla="*/ 1817822 h 3741103"/>
                <a:gd name="connsiteX67" fmla="*/ 4964102 w 5069918"/>
                <a:gd name="connsiteY67" fmla="*/ 2050871 h 3741103"/>
                <a:gd name="connsiteX68" fmla="*/ 4689486 w 5069918"/>
                <a:gd name="connsiteY68" fmla="*/ 2458008 h 3741103"/>
                <a:gd name="connsiteX69" fmla="*/ 4333792 w 5069918"/>
                <a:gd name="connsiteY69" fmla="*/ 2784606 h 3741103"/>
                <a:gd name="connsiteX70" fmla="*/ 3965197 w 5069918"/>
                <a:gd name="connsiteY70" fmla="*/ 3076041 h 3741103"/>
                <a:gd name="connsiteX71" fmla="*/ 3873745 w 5069918"/>
                <a:gd name="connsiteY71" fmla="*/ 3149167 h 3741103"/>
                <a:gd name="connsiteX72" fmla="*/ 3779416 w 5069918"/>
                <a:gd name="connsiteY72" fmla="*/ 3222705 h 3741103"/>
                <a:gd name="connsiteX73" fmla="*/ 3582739 w 5069918"/>
                <a:gd name="connsiteY73" fmla="*/ 3364594 h 3741103"/>
                <a:gd name="connsiteX74" fmla="*/ 3371851 w 5069918"/>
                <a:gd name="connsiteY74" fmla="*/ 3494377 h 3741103"/>
                <a:gd name="connsiteX75" fmla="*/ 3143615 w 5069918"/>
                <a:gd name="connsiteY75" fmla="*/ 3603819 h 3741103"/>
                <a:gd name="connsiteX76" fmla="*/ 2643552 w 5069918"/>
                <a:gd name="connsiteY76" fmla="*/ 3730555 h 3741103"/>
                <a:gd name="connsiteX77" fmla="*/ 2514264 w 5069918"/>
                <a:gd name="connsiteY77" fmla="*/ 3739696 h 3741103"/>
                <a:gd name="connsiteX78" fmla="*/ 2481920 w 5069918"/>
                <a:gd name="connsiteY78" fmla="*/ 3740849 h 3741103"/>
                <a:gd name="connsiteX79" fmla="*/ 2449664 w 5069918"/>
                <a:gd name="connsiteY79" fmla="*/ 3741014 h 3741103"/>
                <a:gd name="connsiteX80" fmla="*/ 2386284 w 5069918"/>
                <a:gd name="connsiteY80" fmla="*/ 3740273 h 3741103"/>
                <a:gd name="connsiteX81" fmla="*/ 2260658 w 5069918"/>
                <a:gd name="connsiteY81" fmla="*/ 3735331 h 3741103"/>
                <a:gd name="connsiteX82" fmla="*/ 2134945 w 5069918"/>
                <a:gd name="connsiteY82" fmla="*/ 3723967 h 3741103"/>
                <a:gd name="connsiteX83" fmla="*/ 1884564 w 5069918"/>
                <a:gd name="connsiteY83" fmla="*/ 3683451 h 3741103"/>
                <a:gd name="connsiteX84" fmla="*/ 1639764 w 5069918"/>
                <a:gd name="connsiteY84" fmla="*/ 3613537 h 3741103"/>
                <a:gd name="connsiteX85" fmla="*/ 1407081 w 5069918"/>
                <a:gd name="connsiteY85" fmla="*/ 3512164 h 3741103"/>
                <a:gd name="connsiteX86" fmla="*/ 1193491 w 5069918"/>
                <a:gd name="connsiteY86" fmla="*/ 3380240 h 3741103"/>
                <a:gd name="connsiteX87" fmla="*/ 836141 w 5069918"/>
                <a:gd name="connsiteY87" fmla="*/ 3047878 h 3741103"/>
                <a:gd name="connsiteX88" fmla="*/ 690812 w 5069918"/>
                <a:gd name="connsiteY88" fmla="*/ 2859461 h 3741103"/>
                <a:gd name="connsiteX89" fmla="*/ 562397 w 5069918"/>
                <a:gd name="connsiteY89" fmla="*/ 2662976 h 3741103"/>
                <a:gd name="connsiteX90" fmla="*/ 502504 w 5069918"/>
                <a:gd name="connsiteY90" fmla="*/ 2565474 h 3741103"/>
                <a:gd name="connsiteX91" fmla="*/ 440258 w 5069918"/>
                <a:gd name="connsiteY91" fmla="*/ 2469619 h 3741103"/>
                <a:gd name="connsiteX92" fmla="*/ 310360 w 5069918"/>
                <a:gd name="connsiteY92" fmla="*/ 2278732 h 3741103"/>
                <a:gd name="connsiteX93" fmla="*/ 246806 w 5069918"/>
                <a:gd name="connsiteY93" fmla="*/ 2181642 h 3741103"/>
                <a:gd name="connsiteX94" fmla="*/ 186303 w 5069918"/>
                <a:gd name="connsiteY94" fmla="*/ 2082411 h 3741103"/>
                <a:gd name="connsiteX95" fmla="*/ 84390 w 5069918"/>
                <a:gd name="connsiteY95" fmla="*/ 1874231 h 3741103"/>
                <a:gd name="connsiteX96" fmla="*/ 20139 w 5069918"/>
                <a:gd name="connsiteY96" fmla="*/ 1653288 h 3741103"/>
                <a:gd name="connsiteX97" fmla="*/ 0 w 5069918"/>
                <a:gd name="connsiteY97" fmla="*/ 1425590 h 3741103"/>
                <a:gd name="connsiteX98" fmla="*/ 179939 w 5069918"/>
                <a:gd name="connsiteY98" fmla="*/ 533498 h 3741103"/>
                <a:gd name="connsiteX99" fmla="*/ 276709 w 5069918"/>
                <a:gd name="connsiteY99" fmla="*/ 322519 h 3741103"/>
                <a:gd name="connsiteX100" fmla="*/ 392571 w 5069918"/>
                <a:gd name="connsiteY100" fmla="*/ 119280 h 37411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5069918" h="3741103">
                  <a:moveTo>
                    <a:pt x="475344" y="0"/>
                  </a:moveTo>
                  <a:lnTo>
                    <a:pt x="643707" y="0"/>
                  </a:lnTo>
                  <a:lnTo>
                    <a:pt x="635672" y="7778"/>
                  </a:lnTo>
                  <a:cubicBezTo>
                    <a:pt x="583538" y="62643"/>
                    <a:pt x="533759" y="119691"/>
                    <a:pt x="486638" y="178818"/>
                  </a:cubicBezTo>
                  <a:cubicBezTo>
                    <a:pt x="439560" y="237945"/>
                    <a:pt x="395012" y="299131"/>
                    <a:pt x="353514" y="362293"/>
                  </a:cubicBezTo>
                  <a:cubicBezTo>
                    <a:pt x="312714" y="425784"/>
                    <a:pt x="274180" y="490841"/>
                    <a:pt x="240181" y="558120"/>
                  </a:cubicBezTo>
                  <a:cubicBezTo>
                    <a:pt x="231376" y="574838"/>
                    <a:pt x="223180" y="591801"/>
                    <a:pt x="215073" y="608766"/>
                  </a:cubicBezTo>
                  <a:lnTo>
                    <a:pt x="202868" y="634294"/>
                  </a:lnTo>
                  <a:lnTo>
                    <a:pt x="191273" y="660069"/>
                  </a:lnTo>
                  <a:cubicBezTo>
                    <a:pt x="183688" y="677280"/>
                    <a:pt x="176016" y="694491"/>
                    <a:pt x="169129" y="712032"/>
                  </a:cubicBezTo>
                  <a:cubicBezTo>
                    <a:pt x="162242" y="729572"/>
                    <a:pt x="154658" y="746866"/>
                    <a:pt x="148381" y="764571"/>
                  </a:cubicBezTo>
                  <a:cubicBezTo>
                    <a:pt x="121529" y="834897"/>
                    <a:pt x="98775" y="906706"/>
                    <a:pt x="80903" y="979750"/>
                  </a:cubicBezTo>
                  <a:cubicBezTo>
                    <a:pt x="44636" y="1125509"/>
                    <a:pt x="26067" y="1275550"/>
                    <a:pt x="26154" y="1425590"/>
                  </a:cubicBezTo>
                  <a:cubicBezTo>
                    <a:pt x="26590" y="1500365"/>
                    <a:pt x="34001" y="1574973"/>
                    <a:pt x="49170" y="1648182"/>
                  </a:cubicBezTo>
                  <a:cubicBezTo>
                    <a:pt x="65124" y="1721226"/>
                    <a:pt x="88226" y="1792705"/>
                    <a:pt x="119437" y="1861055"/>
                  </a:cubicBezTo>
                  <a:cubicBezTo>
                    <a:pt x="126847" y="1878267"/>
                    <a:pt x="135478" y="1895066"/>
                    <a:pt x="143672" y="1911947"/>
                  </a:cubicBezTo>
                  <a:cubicBezTo>
                    <a:pt x="152565" y="1928582"/>
                    <a:pt x="161021" y="1945381"/>
                    <a:pt x="170611" y="1961687"/>
                  </a:cubicBezTo>
                  <a:cubicBezTo>
                    <a:pt x="188919" y="1994626"/>
                    <a:pt x="209319" y="2026578"/>
                    <a:pt x="230330" y="2058118"/>
                  </a:cubicBezTo>
                  <a:cubicBezTo>
                    <a:pt x="251253" y="2089740"/>
                    <a:pt x="273658" y="2120539"/>
                    <a:pt x="296237" y="2151255"/>
                  </a:cubicBezTo>
                  <a:cubicBezTo>
                    <a:pt x="319165" y="2181725"/>
                    <a:pt x="342966" y="2211782"/>
                    <a:pt x="366853" y="2241757"/>
                  </a:cubicBezTo>
                  <a:cubicBezTo>
                    <a:pt x="414714" y="2301791"/>
                    <a:pt x="464756" y="2360588"/>
                    <a:pt x="513838" y="2420786"/>
                  </a:cubicBezTo>
                  <a:cubicBezTo>
                    <a:pt x="538509" y="2450761"/>
                    <a:pt x="563094" y="2480983"/>
                    <a:pt x="587330" y="2511534"/>
                  </a:cubicBezTo>
                  <a:cubicBezTo>
                    <a:pt x="611479" y="2541839"/>
                    <a:pt x="635453" y="2574038"/>
                    <a:pt x="658817" y="2603437"/>
                  </a:cubicBezTo>
                  <a:cubicBezTo>
                    <a:pt x="682008" y="2633577"/>
                    <a:pt x="706330" y="2662811"/>
                    <a:pt x="730305" y="2692210"/>
                  </a:cubicBezTo>
                  <a:cubicBezTo>
                    <a:pt x="754977" y="2721115"/>
                    <a:pt x="779474" y="2750019"/>
                    <a:pt x="805018" y="2777936"/>
                  </a:cubicBezTo>
                  <a:cubicBezTo>
                    <a:pt x="855757" y="2834098"/>
                    <a:pt x="908500" y="2888202"/>
                    <a:pt x="963424" y="2939588"/>
                  </a:cubicBezTo>
                  <a:cubicBezTo>
                    <a:pt x="1073444" y="3042113"/>
                    <a:pt x="1192183" y="3133604"/>
                    <a:pt x="1319204" y="3209447"/>
                  </a:cubicBezTo>
                  <a:cubicBezTo>
                    <a:pt x="1382846" y="3247164"/>
                    <a:pt x="1448143" y="3281751"/>
                    <a:pt x="1515882" y="3310902"/>
                  </a:cubicBezTo>
                  <a:cubicBezTo>
                    <a:pt x="1583184" y="3340877"/>
                    <a:pt x="1652666" y="3366159"/>
                    <a:pt x="1723456" y="3387570"/>
                  </a:cubicBezTo>
                  <a:cubicBezTo>
                    <a:pt x="1794246" y="3409063"/>
                    <a:pt x="1866431" y="3426439"/>
                    <a:pt x="1939662" y="3440520"/>
                  </a:cubicBezTo>
                  <a:cubicBezTo>
                    <a:pt x="2012981" y="3454355"/>
                    <a:pt x="2087519" y="3463825"/>
                    <a:pt x="2162581" y="3470167"/>
                  </a:cubicBezTo>
                  <a:cubicBezTo>
                    <a:pt x="2237643" y="3476589"/>
                    <a:pt x="2313489" y="3479390"/>
                    <a:pt x="2389597" y="3479472"/>
                  </a:cubicBezTo>
                  <a:cubicBezTo>
                    <a:pt x="2408602" y="3479472"/>
                    <a:pt x="2427869" y="3479801"/>
                    <a:pt x="2446002" y="3479059"/>
                  </a:cubicBezTo>
                  <a:lnTo>
                    <a:pt x="2473639" y="3478402"/>
                  </a:lnTo>
                  <a:lnTo>
                    <a:pt x="2501187" y="3477083"/>
                  </a:lnTo>
                  <a:cubicBezTo>
                    <a:pt x="2537890" y="3475519"/>
                    <a:pt x="2574418" y="3472060"/>
                    <a:pt x="2610685" y="3468025"/>
                  </a:cubicBezTo>
                  <a:cubicBezTo>
                    <a:pt x="2755926" y="3451226"/>
                    <a:pt x="2897244" y="3414415"/>
                    <a:pt x="3033071" y="3360230"/>
                  </a:cubicBezTo>
                  <a:cubicBezTo>
                    <a:pt x="3101158" y="3333383"/>
                    <a:pt x="3167589" y="3301514"/>
                    <a:pt x="3232974" y="3266681"/>
                  </a:cubicBezTo>
                  <a:cubicBezTo>
                    <a:pt x="3298446" y="3232011"/>
                    <a:pt x="3362697" y="3193554"/>
                    <a:pt x="3425990" y="3152873"/>
                  </a:cubicBezTo>
                  <a:cubicBezTo>
                    <a:pt x="3489282" y="3112110"/>
                    <a:pt x="3551529" y="3068712"/>
                    <a:pt x="3613601" y="3024078"/>
                  </a:cubicBezTo>
                  <a:cubicBezTo>
                    <a:pt x="3644549" y="3001762"/>
                    <a:pt x="3675411" y="2978868"/>
                    <a:pt x="3706185" y="2955893"/>
                  </a:cubicBezTo>
                  <a:lnTo>
                    <a:pt x="3799729" y="2885155"/>
                  </a:lnTo>
                  <a:cubicBezTo>
                    <a:pt x="3926402" y="2790205"/>
                    <a:pt x="4053597" y="2699374"/>
                    <a:pt x="4175561" y="2606072"/>
                  </a:cubicBezTo>
                  <a:cubicBezTo>
                    <a:pt x="4297526" y="2512852"/>
                    <a:pt x="4414084" y="2416833"/>
                    <a:pt x="4517132" y="2312331"/>
                  </a:cubicBezTo>
                  <a:cubicBezTo>
                    <a:pt x="4568480" y="2259956"/>
                    <a:pt x="4616604" y="2205689"/>
                    <a:pt x="4659758" y="2148703"/>
                  </a:cubicBezTo>
                  <a:cubicBezTo>
                    <a:pt x="4702650" y="2091634"/>
                    <a:pt x="4741184" y="2032096"/>
                    <a:pt x="4773178" y="1969674"/>
                  </a:cubicBezTo>
                  <a:cubicBezTo>
                    <a:pt x="4837865" y="1845080"/>
                    <a:pt x="4877446" y="1709038"/>
                    <a:pt x="4892092" y="1567562"/>
                  </a:cubicBezTo>
                  <a:cubicBezTo>
                    <a:pt x="4895666" y="1532233"/>
                    <a:pt x="4897845" y="1496576"/>
                    <a:pt x="4898804" y="1460754"/>
                  </a:cubicBezTo>
                  <a:cubicBezTo>
                    <a:pt x="4899066" y="1442884"/>
                    <a:pt x="4899414" y="1425015"/>
                    <a:pt x="4899153" y="1406239"/>
                  </a:cubicBezTo>
                  <a:cubicBezTo>
                    <a:pt x="4898979" y="1387711"/>
                    <a:pt x="4899066" y="1369263"/>
                    <a:pt x="4898456" y="1350735"/>
                  </a:cubicBezTo>
                  <a:cubicBezTo>
                    <a:pt x="4896974" y="1276703"/>
                    <a:pt x="4893226" y="1202753"/>
                    <a:pt x="4886774" y="1128886"/>
                  </a:cubicBezTo>
                  <a:cubicBezTo>
                    <a:pt x="4873610" y="981232"/>
                    <a:pt x="4851030" y="833991"/>
                    <a:pt x="4815896" y="689221"/>
                  </a:cubicBezTo>
                  <a:cubicBezTo>
                    <a:pt x="4780676" y="544533"/>
                    <a:pt x="4733860" y="402068"/>
                    <a:pt x="4673183" y="264874"/>
                  </a:cubicBezTo>
                  <a:cubicBezTo>
                    <a:pt x="4658101" y="230533"/>
                    <a:pt x="4642147" y="196605"/>
                    <a:pt x="4625496" y="162925"/>
                  </a:cubicBezTo>
                  <a:cubicBezTo>
                    <a:pt x="4608583" y="129326"/>
                    <a:pt x="4590885" y="96222"/>
                    <a:pt x="4572490" y="63364"/>
                  </a:cubicBezTo>
                  <a:lnTo>
                    <a:pt x="4532299" y="0"/>
                  </a:lnTo>
                  <a:lnTo>
                    <a:pt x="4626680" y="0"/>
                  </a:lnTo>
                  <a:lnTo>
                    <a:pt x="4643978" y="26636"/>
                  </a:lnTo>
                  <a:cubicBezTo>
                    <a:pt x="4663594" y="60152"/>
                    <a:pt x="4682598" y="94080"/>
                    <a:pt x="4700644" y="128338"/>
                  </a:cubicBezTo>
                  <a:cubicBezTo>
                    <a:pt x="4718866" y="162595"/>
                    <a:pt x="4736476" y="197100"/>
                    <a:pt x="4753214" y="232016"/>
                  </a:cubicBezTo>
                  <a:cubicBezTo>
                    <a:pt x="4820082" y="371681"/>
                    <a:pt x="4875964" y="515957"/>
                    <a:pt x="4921297" y="663363"/>
                  </a:cubicBezTo>
                  <a:cubicBezTo>
                    <a:pt x="4966630" y="810687"/>
                    <a:pt x="5002460" y="960975"/>
                    <a:pt x="5027482" y="1112991"/>
                  </a:cubicBezTo>
                  <a:cubicBezTo>
                    <a:pt x="5040123" y="1189000"/>
                    <a:pt x="5050323" y="1265421"/>
                    <a:pt x="5058082" y="1342088"/>
                  </a:cubicBezTo>
                  <a:cubicBezTo>
                    <a:pt x="5060261" y="1361276"/>
                    <a:pt x="5061743" y="1380464"/>
                    <a:pt x="5063486" y="1399651"/>
                  </a:cubicBezTo>
                  <a:cubicBezTo>
                    <a:pt x="5065318" y="1418591"/>
                    <a:pt x="5066625" y="1438437"/>
                    <a:pt x="5067846" y="1458284"/>
                  </a:cubicBezTo>
                  <a:cubicBezTo>
                    <a:pt x="5069851" y="1497894"/>
                    <a:pt x="5070461" y="1537751"/>
                    <a:pt x="5069414" y="1577772"/>
                  </a:cubicBezTo>
                  <a:cubicBezTo>
                    <a:pt x="5067060" y="1657734"/>
                    <a:pt x="5057820" y="1738272"/>
                    <a:pt x="5040732" y="1817822"/>
                  </a:cubicBezTo>
                  <a:cubicBezTo>
                    <a:pt x="5023123" y="1897289"/>
                    <a:pt x="4997578" y="1975686"/>
                    <a:pt x="4964102" y="2050871"/>
                  </a:cubicBezTo>
                  <a:cubicBezTo>
                    <a:pt x="4897409" y="2201736"/>
                    <a:pt x="4799942" y="2338271"/>
                    <a:pt x="4689486" y="2458008"/>
                  </a:cubicBezTo>
                  <a:cubicBezTo>
                    <a:pt x="4579116" y="2578485"/>
                    <a:pt x="4456716" y="2684139"/>
                    <a:pt x="4333792" y="2784606"/>
                  </a:cubicBezTo>
                  <a:cubicBezTo>
                    <a:pt x="4210520" y="2884908"/>
                    <a:pt x="4085853" y="2979775"/>
                    <a:pt x="3965197" y="3076041"/>
                  </a:cubicBezTo>
                  <a:lnTo>
                    <a:pt x="3873745" y="3149167"/>
                  </a:lnTo>
                  <a:cubicBezTo>
                    <a:pt x="3842621" y="3173790"/>
                    <a:pt x="3811325" y="3198413"/>
                    <a:pt x="3779416" y="3222705"/>
                  </a:cubicBezTo>
                  <a:cubicBezTo>
                    <a:pt x="3715863" y="3271374"/>
                    <a:pt x="3650652" y="3319055"/>
                    <a:pt x="3582739" y="3364594"/>
                  </a:cubicBezTo>
                  <a:cubicBezTo>
                    <a:pt x="3514913" y="3410051"/>
                    <a:pt x="3445170" y="3454190"/>
                    <a:pt x="3371851" y="3494377"/>
                  </a:cubicBezTo>
                  <a:cubicBezTo>
                    <a:pt x="3298533" y="3534481"/>
                    <a:pt x="3222687" y="3571703"/>
                    <a:pt x="3143615" y="3603819"/>
                  </a:cubicBezTo>
                  <a:cubicBezTo>
                    <a:pt x="2985994" y="3668876"/>
                    <a:pt x="2815732" y="3712356"/>
                    <a:pt x="2643552" y="3730555"/>
                  </a:cubicBezTo>
                  <a:cubicBezTo>
                    <a:pt x="2600484" y="3734838"/>
                    <a:pt x="2557331" y="3738297"/>
                    <a:pt x="2514264" y="3739696"/>
                  </a:cubicBezTo>
                  <a:lnTo>
                    <a:pt x="2481920" y="3740849"/>
                  </a:lnTo>
                  <a:lnTo>
                    <a:pt x="2449664" y="3741014"/>
                  </a:lnTo>
                  <a:cubicBezTo>
                    <a:pt x="2427869" y="3741343"/>
                    <a:pt x="2407207" y="3740685"/>
                    <a:pt x="2386284" y="3740273"/>
                  </a:cubicBezTo>
                  <a:cubicBezTo>
                    <a:pt x="2344525" y="3739779"/>
                    <a:pt x="2302505" y="3737391"/>
                    <a:pt x="2260658" y="3735331"/>
                  </a:cubicBezTo>
                  <a:cubicBezTo>
                    <a:pt x="2218725" y="3732038"/>
                    <a:pt x="2176791" y="3728991"/>
                    <a:pt x="2134945" y="3723967"/>
                  </a:cubicBezTo>
                  <a:cubicBezTo>
                    <a:pt x="2051165" y="3714497"/>
                    <a:pt x="1967473" y="3701568"/>
                    <a:pt x="1884564" y="3683451"/>
                  </a:cubicBezTo>
                  <a:cubicBezTo>
                    <a:pt x="1801657" y="3665335"/>
                    <a:pt x="1719708" y="3642029"/>
                    <a:pt x="1639764" y="3613537"/>
                  </a:cubicBezTo>
                  <a:cubicBezTo>
                    <a:pt x="1559820" y="3584961"/>
                    <a:pt x="1481969" y="3550869"/>
                    <a:pt x="1407081" y="3512164"/>
                  </a:cubicBezTo>
                  <a:cubicBezTo>
                    <a:pt x="1332455" y="3472884"/>
                    <a:pt x="1260794" y="3428992"/>
                    <a:pt x="1193491" y="3380240"/>
                  </a:cubicBezTo>
                  <a:cubicBezTo>
                    <a:pt x="1058362" y="3283233"/>
                    <a:pt x="939973" y="3169508"/>
                    <a:pt x="836141" y="3047878"/>
                  </a:cubicBezTo>
                  <a:cubicBezTo>
                    <a:pt x="784444" y="2986774"/>
                    <a:pt x="736321" y="2923695"/>
                    <a:pt x="690812" y="2859461"/>
                  </a:cubicBezTo>
                  <a:cubicBezTo>
                    <a:pt x="645217" y="2795229"/>
                    <a:pt x="602674" y="2729596"/>
                    <a:pt x="562397" y="2662976"/>
                  </a:cubicBezTo>
                  <a:cubicBezTo>
                    <a:pt x="541823" y="2629295"/>
                    <a:pt x="522992" y="2597755"/>
                    <a:pt x="502504" y="2565474"/>
                  </a:cubicBezTo>
                  <a:cubicBezTo>
                    <a:pt x="482192" y="2533440"/>
                    <a:pt x="461530" y="2501406"/>
                    <a:pt x="440258" y="2469619"/>
                  </a:cubicBezTo>
                  <a:lnTo>
                    <a:pt x="310360" y="2278732"/>
                  </a:lnTo>
                  <a:cubicBezTo>
                    <a:pt x="288826" y="2246616"/>
                    <a:pt x="267555" y="2214335"/>
                    <a:pt x="246806" y="2181642"/>
                  </a:cubicBezTo>
                  <a:cubicBezTo>
                    <a:pt x="226057" y="2148949"/>
                    <a:pt x="205483" y="2116174"/>
                    <a:pt x="186303" y="2082411"/>
                  </a:cubicBezTo>
                  <a:cubicBezTo>
                    <a:pt x="147857" y="2015213"/>
                    <a:pt x="112550" y="1946041"/>
                    <a:pt x="84390" y="1874231"/>
                  </a:cubicBezTo>
                  <a:cubicBezTo>
                    <a:pt x="55708" y="1802669"/>
                    <a:pt x="34436" y="1728473"/>
                    <a:pt x="20139" y="1653288"/>
                  </a:cubicBezTo>
                  <a:cubicBezTo>
                    <a:pt x="6452" y="1578103"/>
                    <a:pt x="0" y="1501764"/>
                    <a:pt x="0" y="1425590"/>
                  </a:cubicBezTo>
                  <a:cubicBezTo>
                    <a:pt x="1133" y="1121885"/>
                    <a:pt x="63293" y="819004"/>
                    <a:pt x="179939" y="533498"/>
                  </a:cubicBezTo>
                  <a:cubicBezTo>
                    <a:pt x="209232" y="462183"/>
                    <a:pt x="240965" y="391527"/>
                    <a:pt x="276709" y="322519"/>
                  </a:cubicBezTo>
                  <a:cubicBezTo>
                    <a:pt x="311930" y="253262"/>
                    <a:pt x="350725" y="185489"/>
                    <a:pt x="392571" y="11928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97" name="Freeform: Shape 20496">
              <a:extLst>
                <a:ext uri="{FF2B5EF4-FFF2-40B4-BE49-F238E27FC236}">
                  <a16:creationId xmlns:a16="http://schemas.microsoft.com/office/drawing/2014/main" id="{58E67742-7BE5-458C-BC8D-9EE8557636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62838" y="1"/>
              <a:ext cx="4960548" cy="3526297"/>
            </a:xfrm>
            <a:custGeom>
              <a:avLst/>
              <a:gdLst>
                <a:gd name="connsiteX0" fmla="*/ 542883 w 4960548"/>
                <a:gd name="connsiteY0" fmla="*/ 0 h 3526297"/>
                <a:gd name="connsiteX1" fmla="*/ 826658 w 4960548"/>
                <a:gd name="connsiteY1" fmla="*/ 0 h 3526297"/>
                <a:gd name="connsiteX2" fmla="*/ 730698 w 4960548"/>
                <a:gd name="connsiteY2" fmla="*/ 89329 h 3526297"/>
                <a:gd name="connsiteX3" fmla="*/ 590295 w 4960548"/>
                <a:gd name="connsiteY3" fmla="*/ 244485 h 3526297"/>
                <a:gd name="connsiteX4" fmla="*/ 357524 w 4960548"/>
                <a:gd name="connsiteY4" fmla="*/ 587307 h 3526297"/>
                <a:gd name="connsiteX5" fmla="*/ 199554 w 4960548"/>
                <a:gd name="connsiteY5" fmla="*/ 966280 h 3526297"/>
                <a:gd name="connsiteX6" fmla="*/ 142104 w 4960548"/>
                <a:gd name="connsiteY6" fmla="*/ 1370286 h 3526297"/>
                <a:gd name="connsiteX7" fmla="*/ 166339 w 4960548"/>
                <a:gd name="connsiteY7" fmla="*/ 1568090 h 3526297"/>
                <a:gd name="connsiteX8" fmla="*/ 237914 w 4960548"/>
                <a:gd name="connsiteY8" fmla="*/ 1753129 h 3526297"/>
                <a:gd name="connsiteX9" fmla="*/ 287868 w 4960548"/>
                <a:gd name="connsiteY9" fmla="*/ 1840255 h 3526297"/>
                <a:gd name="connsiteX10" fmla="*/ 345232 w 4960548"/>
                <a:gd name="connsiteY10" fmla="*/ 1924581 h 3526297"/>
                <a:gd name="connsiteX11" fmla="*/ 477745 w 4960548"/>
                <a:gd name="connsiteY11" fmla="*/ 2087551 h 3526297"/>
                <a:gd name="connsiteX12" fmla="*/ 621156 w 4960548"/>
                <a:gd name="connsiteY12" fmla="*/ 2251756 h 3526297"/>
                <a:gd name="connsiteX13" fmla="*/ 692469 w 4960548"/>
                <a:gd name="connsiteY13" fmla="*/ 2337482 h 3526297"/>
                <a:gd name="connsiteX14" fmla="*/ 726731 w 4960548"/>
                <a:gd name="connsiteY14" fmla="*/ 2379562 h 3526297"/>
                <a:gd name="connsiteX15" fmla="*/ 760295 w 4960548"/>
                <a:gd name="connsiteY15" fmla="*/ 2419831 h 3526297"/>
                <a:gd name="connsiteX16" fmla="*/ 1048685 w 4960548"/>
                <a:gd name="connsiteY16" fmla="*/ 2717443 h 3526297"/>
                <a:gd name="connsiteX17" fmla="*/ 1202035 w 4960548"/>
                <a:gd name="connsiteY17" fmla="*/ 2851344 h 3526297"/>
                <a:gd name="connsiteX18" fmla="*/ 1362620 w 4960548"/>
                <a:gd name="connsiteY18" fmla="*/ 2974785 h 3526297"/>
                <a:gd name="connsiteX19" fmla="*/ 1721364 w 4960548"/>
                <a:gd name="connsiteY19" fmla="*/ 3170036 h 3526297"/>
                <a:gd name="connsiteX20" fmla="*/ 1922052 w 4960548"/>
                <a:gd name="connsiteY20" fmla="*/ 3225210 h 3526297"/>
                <a:gd name="connsiteX21" fmla="*/ 1973488 w 4960548"/>
                <a:gd name="connsiteY21" fmla="*/ 3234928 h 3526297"/>
                <a:gd name="connsiteX22" fmla="*/ 2025360 w 4960548"/>
                <a:gd name="connsiteY22" fmla="*/ 3243080 h 3526297"/>
                <a:gd name="connsiteX23" fmla="*/ 2130063 w 4960548"/>
                <a:gd name="connsiteY23" fmla="*/ 3254774 h 3526297"/>
                <a:gd name="connsiteX24" fmla="*/ 2182719 w 4960548"/>
                <a:gd name="connsiteY24" fmla="*/ 3258562 h 3526297"/>
                <a:gd name="connsiteX25" fmla="*/ 2235551 w 4960548"/>
                <a:gd name="connsiteY25" fmla="*/ 3261197 h 3526297"/>
                <a:gd name="connsiteX26" fmla="*/ 2288556 w 4960548"/>
                <a:gd name="connsiteY26" fmla="*/ 3262350 h 3526297"/>
                <a:gd name="connsiteX27" fmla="*/ 2341648 w 4960548"/>
                <a:gd name="connsiteY27" fmla="*/ 3262103 h 3526297"/>
                <a:gd name="connsiteX28" fmla="*/ 2368238 w 4960548"/>
                <a:gd name="connsiteY28" fmla="*/ 3261856 h 3526297"/>
                <a:gd name="connsiteX29" fmla="*/ 2393869 w 4960548"/>
                <a:gd name="connsiteY29" fmla="*/ 3260785 h 3526297"/>
                <a:gd name="connsiteX30" fmla="*/ 2419413 w 4960548"/>
                <a:gd name="connsiteY30" fmla="*/ 3259550 h 3526297"/>
                <a:gd name="connsiteX31" fmla="*/ 2444869 w 4960548"/>
                <a:gd name="connsiteY31" fmla="*/ 3257574 h 3526297"/>
                <a:gd name="connsiteX32" fmla="*/ 2545824 w 4960548"/>
                <a:gd name="connsiteY32" fmla="*/ 3245798 h 3526297"/>
                <a:gd name="connsiteX33" fmla="*/ 2930373 w 4960548"/>
                <a:gd name="connsiteY33" fmla="*/ 3126555 h 3526297"/>
                <a:gd name="connsiteX34" fmla="*/ 3285631 w 4960548"/>
                <a:gd name="connsiteY34" fmla="*/ 2917552 h 3526297"/>
                <a:gd name="connsiteX35" fmla="*/ 3371764 w 4960548"/>
                <a:gd name="connsiteY35" fmla="*/ 2856120 h 3526297"/>
                <a:gd name="connsiteX36" fmla="*/ 3457898 w 4960548"/>
                <a:gd name="connsiteY36" fmla="*/ 2792628 h 3526297"/>
                <a:gd name="connsiteX37" fmla="*/ 3632344 w 4960548"/>
                <a:gd name="connsiteY37" fmla="*/ 2660869 h 3526297"/>
                <a:gd name="connsiteX38" fmla="*/ 3990915 w 4960548"/>
                <a:gd name="connsiteY38" fmla="*/ 2405832 h 3526297"/>
                <a:gd name="connsiteX39" fmla="*/ 4324988 w 4960548"/>
                <a:gd name="connsiteY39" fmla="*/ 2152196 h 3526297"/>
                <a:gd name="connsiteX40" fmla="*/ 4592106 w 4960548"/>
                <a:gd name="connsiteY40" fmla="*/ 1861501 h 3526297"/>
                <a:gd name="connsiteX41" fmla="*/ 4683122 w 4960548"/>
                <a:gd name="connsiteY41" fmla="*/ 1692521 h 3526297"/>
                <a:gd name="connsiteX42" fmla="*/ 4738568 w 4960548"/>
                <a:gd name="connsiteY42" fmla="*/ 1507893 h 3526297"/>
                <a:gd name="connsiteX43" fmla="*/ 4753912 w 4960548"/>
                <a:gd name="connsiteY43" fmla="*/ 1411050 h 3526297"/>
                <a:gd name="connsiteX44" fmla="*/ 4756440 w 4960548"/>
                <a:gd name="connsiteY44" fmla="*/ 1386509 h 3526297"/>
                <a:gd name="connsiteX45" fmla="*/ 4758358 w 4960548"/>
                <a:gd name="connsiteY45" fmla="*/ 1361475 h 3526297"/>
                <a:gd name="connsiteX46" fmla="*/ 4761148 w 4960548"/>
                <a:gd name="connsiteY46" fmla="*/ 1309759 h 3526297"/>
                <a:gd name="connsiteX47" fmla="*/ 4756354 w 4960548"/>
                <a:gd name="connsiteY47" fmla="*/ 1102980 h 3526297"/>
                <a:gd name="connsiteX48" fmla="*/ 4725578 w 4960548"/>
                <a:gd name="connsiteY48" fmla="*/ 898753 h 3526297"/>
                <a:gd name="connsiteX49" fmla="*/ 4673358 w 4960548"/>
                <a:gd name="connsiteY49" fmla="*/ 699384 h 3526297"/>
                <a:gd name="connsiteX50" fmla="*/ 4538491 w 4960548"/>
                <a:gd name="connsiteY50" fmla="*/ 312754 h 3526297"/>
                <a:gd name="connsiteX51" fmla="*/ 4446604 w 4960548"/>
                <a:gd name="connsiteY51" fmla="*/ 129196 h 3526297"/>
                <a:gd name="connsiteX52" fmla="*/ 4419840 w 4960548"/>
                <a:gd name="connsiteY52" fmla="*/ 85222 h 3526297"/>
                <a:gd name="connsiteX53" fmla="*/ 4391680 w 4960548"/>
                <a:gd name="connsiteY53" fmla="*/ 42071 h 3526297"/>
                <a:gd name="connsiteX54" fmla="*/ 4361930 w 4960548"/>
                <a:gd name="connsiteY54" fmla="*/ 0 h 3526297"/>
                <a:gd name="connsiteX55" fmla="*/ 4588871 w 4960548"/>
                <a:gd name="connsiteY55" fmla="*/ 0 h 3526297"/>
                <a:gd name="connsiteX56" fmla="*/ 4613640 w 4960548"/>
                <a:gd name="connsiteY56" fmla="*/ 38859 h 3526297"/>
                <a:gd name="connsiteX57" fmla="*/ 4724445 w 4960548"/>
                <a:gd name="connsiteY57" fmla="*/ 234687 h 3526297"/>
                <a:gd name="connsiteX58" fmla="*/ 4876138 w 4960548"/>
                <a:gd name="connsiteY58" fmla="*/ 653022 h 3526297"/>
                <a:gd name="connsiteX59" fmla="*/ 4911707 w 4960548"/>
                <a:gd name="connsiteY59" fmla="*/ 870671 h 3526297"/>
                <a:gd name="connsiteX60" fmla="*/ 4934810 w 4960548"/>
                <a:gd name="connsiteY60" fmla="*/ 1088487 h 3526297"/>
                <a:gd name="connsiteX61" fmla="*/ 4953206 w 4960548"/>
                <a:gd name="connsiteY61" fmla="*/ 1306301 h 3526297"/>
                <a:gd name="connsiteX62" fmla="*/ 4956954 w 4960548"/>
                <a:gd name="connsiteY62" fmla="*/ 1360899 h 3526297"/>
                <a:gd name="connsiteX63" fmla="*/ 4958610 w 4960548"/>
                <a:gd name="connsiteY63" fmla="*/ 1388980 h 3526297"/>
                <a:gd name="connsiteX64" fmla="*/ 4959830 w 4960548"/>
                <a:gd name="connsiteY64" fmla="*/ 1417555 h 3526297"/>
                <a:gd name="connsiteX65" fmla="*/ 4958174 w 4960548"/>
                <a:gd name="connsiteY65" fmla="*/ 1532680 h 3526297"/>
                <a:gd name="connsiteX66" fmla="*/ 4834030 w 4960548"/>
                <a:gd name="connsiteY66" fmla="*/ 1984861 h 3526297"/>
                <a:gd name="connsiteX67" fmla="*/ 4558106 w 4960548"/>
                <a:gd name="connsiteY67" fmla="*/ 2368857 h 3526297"/>
                <a:gd name="connsiteX68" fmla="*/ 4389936 w 4960548"/>
                <a:gd name="connsiteY68" fmla="*/ 2528945 h 3526297"/>
                <a:gd name="connsiteX69" fmla="*/ 4214618 w 4960548"/>
                <a:gd name="connsiteY69" fmla="*/ 2674457 h 3526297"/>
                <a:gd name="connsiteX70" fmla="*/ 3858489 w 4960548"/>
                <a:gd name="connsiteY70" fmla="*/ 2936658 h 3526297"/>
                <a:gd name="connsiteX71" fmla="*/ 3768868 w 4960548"/>
                <a:gd name="connsiteY71" fmla="*/ 3000643 h 3526297"/>
                <a:gd name="connsiteX72" fmla="*/ 3676806 w 4960548"/>
                <a:gd name="connsiteY72" fmla="*/ 3065040 h 3526297"/>
                <a:gd name="connsiteX73" fmla="*/ 3582477 w 4960548"/>
                <a:gd name="connsiteY73" fmla="*/ 3128614 h 3526297"/>
                <a:gd name="connsiteX74" fmla="*/ 3485185 w 4960548"/>
                <a:gd name="connsiteY74" fmla="*/ 3190377 h 3526297"/>
                <a:gd name="connsiteX75" fmla="*/ 3280923 w 4960548"/>
                <a:gd name="connsiteY75" fmla="*/ 3306325 h 3526297"/>
                <a:gd name="connsiteX76" fmla="*/ 3061230 w 4960548"/>
                <a:gd name="connsiteY76" fmla="*/ 3404897 h 3526297"/>
                <a:gd name="connsiteX77" fmla="*/ 2583137 w 4960548"/>
                <a:gd name="connsiteY77" fmla="*/ 3518292 h 3526297"/>
                <a:gd name="connsiteX78" fmla="*/ 2460038 w 4960548"/>
                <a:gd name="connsiteY78" fmla="*/ 3525622 h 3526297"/>
                <a:gd name="connsiteX79" fmla="*/ 2429264 w 4960548"/>
                <a:gd name="connsiteY79" fmla="*/ 3526280 h 3526297"/>
                <a:gd name="connsiteX80" fmla="*/ 2398576 w 4960548"/>
                <a:gd name="connsiteY80" fmla="*/ 3526116 h 3526297"/>
                <a:gd name="connsiteX81" fmla="*/ 2367977 w 4960548"/>
                <a:gd name="connsiteY81" fmla="*/ 3525786 h 3526297"/>
                <a:gd name="connsiteX82" fmla="*/ 2338249 w 4960548"/>
                <a:gd name="connsiteY82" fmla="*/ 3524716 h 3526297"/>
                <a:gd name="connsiteX83" fmla="*/ 2100770 w 4960548"/>
                <a:gd name="connsiteY83" fmla="*/ 3506845 h 3526297"/>
                <a:gd name="connsiteX84" fmla="*/ 1864776 w 4960548"/>
                <a:gd name="connsiteY84" fmla="*/ 3467483 h 3526297"/>
                <a:gd name="connsiteX85" fmla="*/ 1632964 w 4960548"/>
                <a:gd name="connsiteY85" fmla="*/ 3405803 h 3526297"/>
                <a:gd name="connsiteX86" fmla="*/ 1189219 w 4960548"/>
                <a:gd name="connsiteY86" fmla="*/ 3220352 h 3526297"/>
                <a:gd name="connsiteX87" fmla="*/ 815305 w 4960548"/>
                <a:gd name="connsiteY87" fmla="*/ 2931634 h 3526297"/>
                <a:gd name="connsiteX88" fmla="*/ 663699 w 4960548"/>
                <a:gd name="connsiteY88" fmla="*/ 2757877 h 3526297"/>
                <a:gd name="connsiteX89" fmla="*/ 531274 w 4960548"/>
                <a:gd name="connsiteY89" fmla="*/ 2573907 h 3526297"/>
                <a:gd name="connsiteX90" fmla="*/ 500325 w 4960548"/>
                <a:gd name="connsiteY90" fmla="*/ 2527051 h 3526297"/>
                <a:gd name="connsiteX91" fmla="*/ 470771 w 4960548"/>
                <a:gd name="connsiteY91" fmla="*/ 2481594 h 3526297"/>
                <a:gd name="connsiteX92" fmla="*/ 412448 w 4960548"/>
                <a:gd name="connsiteY92" fmla="*/ 2393479 h 3526297"/>
                <a:gd name="connsiteX93" fmla="*/ 291616 w 4960548"/>
                <a:gd name="connsiteY93" fmla="*/ 2213464 h 3526297"/>
                <a:gd name="connsiteX94" fmla="*/ 173662 w 4960548"/>
                <a:gd name="connsiteY94" fmla="*/ 2023154 h 3526297"/>
                <a:gd name="connsiteX95" fmla="*/ 120483 w 4960548"/>
                <a:gd name="connsiteY95" fmla="*/ 1922276 h 3526297"/>
                <a:gd name="connsiteX96" fmla="*/ 75324 w 4960548"/>
                <a:gd name="connsiteY96" fmla="*/ 1816703 h 3526297"/>
                <a:gd name="connsiteX97" fmla="*/ 40713 w 4960548"/>
                <a:gd name="connsiteY97" fmla="*/ 1707179 h 3526297"/>
                <a:gd name="connsiteX98" fmla="*/ 27811 w 4960548"/>
                <a:gd name="connsiteY98" fmla="*/ 1651346 h 3526297"/>
                <a:gd name="connsiteX99" fmla="*/ 22144 w 4960548"/>
                <a:gd name="connsiteY99" fmla="*/ 1623346 h 3526297"/>
                <a:gd name="connsiteX100" fmla="*/ 17436 w 4960548"/>
                <a:gd name="connsiteY100" fmla="*/ 1595265 h 3526297"/>
                <a:gd name="connsiteX101" fmla="*/ 0 w 4960548"/>
                <a:gd name="connsiteY101" fmla="*/ 1370286 h 3526297"/>
                <a:gd name="connsiteX102" fmla="*/ 48385 w 4960548"/>
                <a:gd name="connsiteY102" fmla="*/ 931939 h 3526297"/>
                <a:gd name="connsiteX103" fmla="*/ 193801 w 4960548"/>
                <a:gd name="connsiteY103" fmla="*/ 511957 h 3526297"/>
                <a:gd name="connsiteX104" fmla="*/ 431660 w 4960548"/>
                <a:gd name="connsiteY104" fmla="*/ 131379 h 3526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Lst>
              <a:rect l="l" t="t" r="r" b="b"/>
              <a:pathLst>
                <a:path w="4960548" h="3526297">
                  <a:moveTo>
                    <a:pt x="542883" y="0"/>
                  </a:moveTo>
                  <a:lnTo>
                    <a:pt x="826658" y="0"/>
                  </a:lnTo>
                  <a:lnTo>
                    <a:pt x="730698" y="89329"/>
                  </a:lnTo>
                  <a:cubicBezTo>
                    <a:pt x="681528" y="139120"/>
                    <a:pt x="634626" y="190876"/>
                    <a:pt x="590295" y="244485"/>
                  </a:cubicBezTo>
                  <a:cubicBezTo>
                    <a:pt x="501458" y="351540"/>
                    <a:pt x="423083" y="466336"/>
                    <a:pt x="357524" y="587307"/>
                  </a:cubicBezTo>
                  <a:cubicBezTo>
                    <a:pt x="291965" y="708196"/>
                    <a:pt x="237391" y="834767"/>
                    <a:pt x="199554" y="966280"/>
                  </a:cubicBezTo>
                  <a:cubicBezTo>
                    <a:pt x="161632" y="1097463"/>
                    <a:pt x="142016" y="1233833"/>
                    <a:pt x="142104" y="1370286"/>
                  </a:cubicBezTo>
                  <a:cubicBezTo>
                    <a:pt x="142888" y="1437319"/>
                    <a:pt x="149862" y="1503858"/>
                    <a:pt x="166339" y="1568090"/>
                  </a:cubicBezTo>
                  <a:cubicBezTo>
                    <a:pt x="182555" y="1632405"/>
                    <a:pt x="207750" y="1693921"/>
                    <a:pt x="237914" y="1753129"/>
                  </a:cubicBezTo>
                  <a:cubicBezTo>
                    <a:pt x="253170" y="1782693"/>
                    <a:pt x="270084" y="1811680"/>
                    <a:pt x="287868" y="1840255"/>
                  </a:cubicBezTo>
                  <a:cubicBezTo>
                    <a:pt x="305914" y="1868748"/>
                    <a:pt x="325181" y="1896830"/>
                    <a:pt x="345232" y="1924581"/>
                  </a:cubicBezTo>
                  <a:cubicBezTo>
                    <a:pt x="385858" y="1979920"/>
                    <a:pt x="431017" y="2033612"/>
                    <a:pt x="477745" y="2087551"/>
                  </a:cubicBezTo>
                  <a:cubicBezTo>
                    <a:pt x="524474" y="2141573"/>
                    <a:pt x="573294" y="2195594"/>
                    <a:pt x="621156" y="2251756"/>
                  </a:cubicBezTo>
                  <a:cubicBezTo>
                    <a:pt x="645130" y="2279755"/>
                    <a:pt x="668843" y="2308412"/>
                    <a:pt x="692469" y="2337482"/>
                  </a:cubicBezTo>
                  <a:lnTo>
                    <a:pt x="726731" y="2379562"/>
                  </a:lnTo>
                  <a:cubicBezTo>
                    <a:pt x="737977" y="2392986"/>
                    <a:pt x="748700" y="2406738"/>
                    <a:pt x="760295" y="2419831"/>
                  </a:cubicBezTo>
                  <a:cubicBezTo>
                    <a:pt x="850788" y="2526392"/>
                    <a:pt x="948952" y="2624470"/>
                    <a:pt x="1048685" y="2717443"/>
                  </a:cubicBezTo>
                  <a:cubicBezTo>
                    <a:pt x="1098814" y="2763724"/>
                    <a:pt x="1149814" y="2808439"/>
                    <a:pt x="1202035" y="2851344"/>
                  </a:cubicBezTo>
                  <a:cubicBezTo>
                    <a:pt x="1254256" y="2894248"/>
                    <a:pt x="1307435" y="2935752"/>
                    <a:pt x="1362620" y="2974785"/>
                  </a:cubicBezTo>
                  <a:cubicBezTo>
                    <a:pt x="1472554" y="3053017"/>
                    <a:pt x="1591118" y="3122932"/>
                    <a:pt x="1721364" y="3170036"/>
                  </a:cubicBezTo>
                  <a:cubicBezTo>
                    <a:pt x="1786314" y="3193588"/>
                    <a:pt x="1853617" y="3211622"/>
                    <a:pt x="1922052" y="3225210"/>
                  </a:cubicBezTo>
                  <a:cubicBezTo>
                    <a:pt x="1939227" y="3228422"/>
                    <a:pt x="1956227" y="3232128"/>
                    <a:pt x="1973488" y="3234928"/>
                  </a:cubicBezTo>
                  <a:lnTo>
                    <a:pt x="2025360" y="3243080"/>
                  </a:lnTo>
                  <a:cubicBezTo>
                    <a:pt x="2060145" y="3247445"/>
                    <a:pt x="2094930" y="3252056"/>
                    <a:pt x="2130063" y="3254774"/>
                  </a:cubicBezTo>
                  <a:cubicBezTo>
                    <a:pt x="2147587" y="3256338"/>
                    <a:pt x="2165109" y="3257821"/>
                    <a:pt x="2182719" y="3258562"/>
                  </a:cubicBezTo>
                  <a:cubicBezTo>
                    <a:pt x="2200330" y="3259385"/>
                    <a:pt x="2217853" y="3260703"/>
                    <a:pt x="2235551" y="3261197"/>
                  </a:cubicBezTo>
                  <a:lnTo>
                    <a:pt x="2288556" y="3262350"/>
                  </a:lnTo>
                  <a:cubicBezTo>
                    <a:pt x="2306166" y="3262761"/>
                    <a:pt x="2323951" y="3262185"/>
                    <a:pt x="2341648" y="3262103"/>
                  </a:cubicBezTo>
                  <a:lnTo>
                    <a:pt x="2368238" y="3261856"/>
                  </a:lnTo>
                  <a:cubicBezTo>
                    <a:pt x="2376869" y="3261609"/>
                    <a:pt x="2385325" y="3261115"/>
                    <a:pt x="2393869" y="3260785"/>
                  </a:cubicBezTo>
                  <a:cubicBezTo>
                    <a:pt x="2402412" y="3260373"/>
                    <a:pt x="2410956" y="3260127"/>
                    <a:pt x="2419413" y="3259550"/>
                  </a:cubicBezTo>
                  <a:lnTo>
                    <a:pt x="2444869" y="3257574"/>
                  </a:lnTo>
                  <a:cubicBezTo>
                    <a:pt x="2478782" y="3255021"/>
                    <a:pt x="2512434" y="3250739"/>
                    <a:pt x="2545824" y="3245798"/>
                  </a:cubicBezTo>
                  <a:cubicBezTo>
                    <a:pt x="2679470" y="3224881"/>
                    <a:pt x="2807973" y="3183954"/>
                    <a:pt x="2930373" y="3126555"/>
                  </a:cubicBezTo>
                  <a:cubicBezTo>
                    <a:pt x="3053210" y="3069817"/>
                    <a:pt x="3170118" y="2997184"/>
                    <a:pt x="3285631" y="2917552"/>
                  </a:cubicBezTo>
                  <a:cubicBezTo>
                    <a:pt x="3314487" y="2897706"/>
                    <a:pt x="3343169" y="2876954"/>
                    <a:pt x="3371764" y="2856120"/>
                  </a:cubicBezTo>
                  <a:cubicBezTo>
                    <a:pt x="3400534" y="2835285"/>
                    <a:pt x="3429216" y="2814121"/>
                    <a:pt x="3457898" y="2792628"/>
                  </a:cubicBezTo>
                  <a:lnTo>
                    <a:pt x="3632344" y="2660869"/>
                  </a:lnTo>
                  <a:cubicBezTo>
                    <a:pt x="3752043" y="2571190"/>
                    <a:pt x="3872873" y="2487687"/>
                    <a:pt x="3990915" y="2405832"/>
                  </a:cubicBezTo>
                  <a:cubicBezTo>
                    <a:pt x="4108869" y="2323976"/>
                    <a:pt x="4222378" y="2241297"/>
                    <a:pt x="4324988" y="2152196"/>
                  </a:cubicBezTo>
                  <a:cubicBezTo>
                    <a:pt x="4427598" y="2063258"/>
                    <a:pt x="4520270" y="1968474"/>
                    <a:pt x="4592106" y="1861501"/>
                  </a:cubicBezTo>
                  <a:cubicBezTo>
                    <a:pt x="4628024" y="1808057"/>
                    <a:pt x="4658712" y="1751730"/>
                    <a:pt x="4683122" y="1692521"/>
                  </a:cubicBezTo>
                  <a:cubicBezTo>
                    <a:pt x="4707706" y="1633393"/>
                    <a:pt x="4725404" y="1571467"/>
                    <a:pt x="4738568" y="1507893"/>
                  </a:cubicBezTo>
                  <a:cubicBezTo>
                    <a:pt x="4745106" y="1476106"/>
                    <a:pt x="4750338" y="1443742"/>
                    <a:pt x="4753912" y="1411050"/>
                  </a:cubicBezTo>
                  <a:cubicBezTo>
                    <a:pt x="4754958" y="1402897"/>
                    <a:pt x="4755656" y="1394662"/>
                    <a:pt x="4756440" y="1386509"/>
                  </a:cubicBezTo>
                  <a:cubicBezTo>
                    <a:pt x="4757138" y="1378274"/>
                    <a:pt x="4758010" y="1370204"/>
                    <a:pt x="4758358" y="1361475"/>
                  </a:cubicBezTo>
                  <a:lnTo>
                    <a:pt x="4761148" y="1309759"/>
                  </a:lnTo>
                  <a:cubicBezTo>
                    <a:pt x="4763676" y="1240751"/>
                    <a:pt x="4762106" y="1171659"/>
                    <a:pt x="4756354" y="1102980"/>
                  </a:cubicBezTo>
                  <a:cubicBezTo>
                    <a:pt x="4750774" y="1034218"/>
                    <a:pt x="4740050" y="966033"/>
                    <a:pt x="4725578" y="898753"/>
                  </a:cubicBezTo>
                  <a:cubicBezTo>
                    <a:pt x="4710932" y="831473"/>
                    <a:pt x="4692624" y="765100"/>
                    <a:pt x="4673358" y="699384"/>
                  </a:cubicBezTo>
                  <a:cubicBezTo>
                    <a:pt x="4634912" y="568037"/>
                    <a:pt x="4592456" y="438419"/>
                    <a:pt x="4538491" y="312754"/>
                  </a:cubicBezTo>
                  <a:cubicBezTo>
                    <a:pt x="4511464" y="250003"/>
                    <a:pt x="4481301" y="188406"/>
                    <a:pt x="4446604" y="129196"/>
                  </a:cubicBezTo>
                  <a:cubicBezTo>
                    <a:pt x="4438147" y="114291"/>
                    <a:pt x="4428819" y="99798"/>
                    <a:pt x="4419840" y="85222"/>
                  </a:cubicBezTo>
                  <a:cubicBezTo>
                    <a:pt x="4410598" y="70728"/>
                    <a:pt x="4401008" y="56482"/>
                    <a:pt x="4391680" y="42071"/>
                  </a:cubicBezTo>
                  <a:lnTo>
                    <a:pt x="4361930" y="0"/>
                  </a:lnTo>
                  <a:lnTo>
                    <a:pt x="4588871" y="0"/>
                  </a:lnTo>
                  <a:lnTo>
                    <a:pt x="4613640" y="38859"/>
                  </a:lnTo>
                  <a:cubicBezTo>
                    <a:pt x="4653306" y="102762"/>
                    <a:pt x="4690706" y="167901"/>
                    <a:pt x="4724445" y="234687"/>
                  </a:cubicBezTo>
                  <a:cubicBezTo>
                    <a:pt x="4792096" y="368257"/>
                    <a:pt x="4844230" y="508828"/>
                    <a:pt x="4876138" y="653022"/>
                  </a:cubicBezTo>
                  <a:cubicBezTo>
                    <a:pt x="4892005" y="725161"/>
                    <a:pt x="4903077" y="797874"/>
                    <a:pt x="4911707" y="870671"/>
                  </a:cubicBezTo>
                  <a:cubicBezTo>
                    <a:pt x="4920513" y="943386"/>
                    <a:pt x="4927574" y="1016019"/>
                    <a:pt x="4934810" y="1088487"/>
                  </a:cubicBezTo>
                  <a:cubicBezTo>
                    <a:pt x="4941697" y="1161036"/>
                    <a:pt x="4947799" y="1233586"/>
                    <a:pt x="4953206" y="1306301"/>
                  </a:cubicBezTo>
                  <a:lnTo>
                    <a:pt x="4956954" y="1360899"/>
                  </a:lnTo>
                  <a:cubicBezTo>
                    <a:pt x="4957651" y="1369875"/>
                    <a:pt x="4958087" y="1379510"/>
                    <a:pt x="4958610" y="1388980"/>
                  </a:cubicBezTo>
                  <a:cubicBezTo>
                    <a:pt x="4959133" y="1398450"/>
                    <a:pt x="4959656" y="1408003"/>
                    <a:pt x="4959830" y="1417555"/>
                  </a:cubicBezTo>
                  <a:cubicBezTo>
                    <a:pt x="4961138" y="1455683"/>
                    <a:pt x="4960702" y="1494140"/>
                    <a:pt x="4958174" y="1532680"/>
                  </a:cubicBezTo>
                  <a:cubicBezTo>
                    <a:pt x="4948760" y="1686920"/>
                    <a:pt x="4904908" y="1842314"/>
                    <a:pt x="4834030" y="1984861"/>
                  </a:cubicBezTo>
                  <a:cubicBezTo>
                    <a:pt x="4763328" y="2127820"/>
                    <a:pt x="4665860" y="2256121"/>
                    <a:pt x="4558106" y="2368857"/>
                  </a:cubicBezTo>
                  <a:cubicBezTo>
                    <a:pt x="4504230" y="2425432"/>
                    <a:pt x="4447650" y="2478465"/>
                    <a:pt x="4389936" y="2528945"/>
                  </a:cubicBezTo>
                  <a:cubicBezTo>
                    <a:pt x="4332223" y="2579425"/>
                    <a:pt x="4273726" y="2628011"/>
                    <a:pt x="4214618" y="2674457"/>
                  </a:cubicBezTo>
                  <a:cubicBezTo>
                    <a:pt x="4096664" y="2767759"/>
                    <a:pt x="3976094" y="2852826"/>
                    <a:pt x="3858489" y="2936658"/>
                  </a:cubicBezTo>
                  <a:lnTo>
                    <a:pt x="3768868" y="3000643"/>
                  </a:lnTo>
                  <a:cubicBezTo>
                    <a:pt x="3738530" y="3022136"/>
                    <a:pt x="3707929" y="3043794"/>
                    <a:pt x="3676806" y="3065040"/>
                  </a:cubicBezTo>
                  <a:cubicBezTo>
                    <a:pt x="3645770" y="3086369"/>
                    <a:pt x="3614386" y="3107615"/>
                    <a:pt x="3582477" y="3128614"/>
                  </a:cubicBezTo>
                  <a:cubicBezTo>
                    <a:pt x="3550483" y="3149449"/>
                    <a:pt x="3518226" y="3170118"/>
                    <a:pt x="3485185" y="3190377"/>
                  </a:cubicBezTo>
                  <a:cubicBezTo>
                    <a:pt x="3419452" y="3230975"/>
                    <a:pt x="3351625" y="3270338"/>
                    <a:pt x="3280923" y="3306325"/>
                  </a:cubicBezTo>
                  <a:cubicBezTo>
                    <a:pt x="3210307" y="3342476"/>
                    <a:pt x="3137251" y="3376074"/>
                    <a:pt x="3061230" y="3404897"/>
                  </a:cubicBezTo>
                  <a:cubicBezTo>
                    <a:pt x="2909886" y="3463366"/>
                    <a:pt x="2747295" y="3502810"/>
                    <a:pt x="2583137" y="3518292"/>
                  </a:cubicBezTo>
                  <a:cubicBezTo>
                    <a:pt x="2542075" y="3521999"/>
                    <a:pt x="2501013" y="3524798"/>
                    <a:pt x="2460038" y="3525622"/>
                  </a:cubicBezTo>
                  <a:lnTo>
                    <a:pt x="2429264" y="3526280"/>
                  </a:lnTo>
                  <a:cubicBezTo>
                    <a:pt x="2419064" y="3526363"/>
                    <a:pt x="2408777" y="3526116"/>
                    <a:pt x="2398576" y="3526116"/>
                  </a:cubicBezTo>
                  <a:lnTo>
                    <a:pt x="2367977" y="3525786"/>
                  </a:lnTo>
                  <a:lnTo>
                    <a:pt x="2338249" y="3524716"/>
                  </a:lnTo>
                  <a:cubicBezTo>
                    <a:pt x="2259089" y="3522327"/>
                    <a:pt x="2179756" y="3516399"/>
                    <a:pt x="2100770" y="3506845"/>
                  </a:cubicBezTo>
                  <a:cubicBezTo>
                    <a:pt x="2021699" y="3497787"/>
                    <a:pt x="1942801" y="3484776"/>
                    <a:pt x="1864776" y="3467483"/>
                  </a:cubicBezTo>
                  <a:cubicBezTo>
                    <a:pt x="1786836" y="3450025"/>
                    <a:pt x="1709508" y="3429355"/>
                    <a:pt x="1632964" y="3405803"/>
                  </a:cubicBezTo>
                  <a:cubicBezTo>
                    <a:pt x="1480138" y="3358288"/>
                    <a:pt x="1329055" y="3299160"/>
                    <a:pt x="1189219" y="3220352"/>
                  </a:cubicBezTo>
                  <a:cubicBezTo>
                    <a:pt x="1049296" y="3141708"/>
                    <a:pt x="924367" y="3041982"/>
                    <a:pt x="815305" y="2931634"/>
                  </a:cubicBezTo>
                  <a:cubicBezTo>
                    <a:pt x="760469" y="2876542"/>
                    <a:pt x="710603" y="2817909"/>
                    <a:pt x="663699" y="2757877"/>
                  </a:cubicBezTo>
                  <a:cubicBezTo>
                    <a:pt x="617059" y="2697597"/>
                    <a:pt x="572684" y="2636411"/>
                    <a:pt x="531274" y="2573907"/>
                  </a:cubicBezTo>
                  <a:cubicBezTo>
                    <a:pt x="520638" y="2558426"/>
                    <a:pt x="510612" y="2542697"/>
                    <a:pt x="500325" y="2527051"/>
                  </a:cubicBezTo>
                  <a:lnTo>
                    <a:pt x="470771" y="2481594"/>
                  </a:lnTo>
                  <a:cubicBezTo>
                    <a:pt x="451853" y="2452195"/>
                    <a:pt x="432238" y="2423043"/>
                    <a:pt x="412448" y="2393479"/>
                  </a:cubicBezTo>
                  <a:lnTo>
                    <a:pt x="291616" y="2213464"/>
                  </a:lnTo>
                  <a:cubicBezTo>
                    <a:pt x="251078" y="2152113"/>
                    <a:pt x="211062" y="2088951"/>
                    <a:pt x="173662" y="2023154"/>
                  </a:cubicBezTo>
                  <a:cubicBezTo>
                    <a:pt x="155005" y="1990214"/>
                    <a:pt x="136960" y="1956697"/>
                    <a:pt x="120483" y="1922276"/>
                  </a:cubicBezTo>
                  <a:cubicBezTo>
                    <a:pt x="104093" y="1887771"/>
                    <a:pt x="88837" y="1852608"/>
                    <a:pt x="75324" y="1816703"/>
                  </a:cubicBezTo>
                  <a:cubicBezTo>
                    <a:pt x="62072" y="1780717"/>
                    <a:pt x="50303" y="1744235"/>
                    <a:pt x="40713" y="1707179"/>
                  </a:cubicBezTo>
                  <a:cubicBezTo>
                    <a:pt x="36180" y="1688650"/>
                    <a:pt x="31560" y="1670039"/>
                    <a:pt x="27811" y="1651346"/>
                  </a:cubicBezTo>
                  <a:lnTo>
                    <a:pt x="22144" y="1623346"/>
                  </a:lnTo>
                  <a:lnTo>
                    <a:pt x="17436" y="1595265"/>
                  </a:lnTo>
                  <a:cubicBezTo>
                    <a:pt x="5144" y="1520328"/>
                    <a:pt x="0" y="1444978"/>
                    <a:pt x="0" y="1370286"/>
                  </a:cubicBezTo>
                  <a:cubicBezTo>
                    <a:pt x="349" y="1223293"/>
                    <a:pt x="16652" y="1076299"/>
                    <a:pt x="48385" y="931939"/>
                  </a:cubicBezTo>
                  <a:cubicBezTo>
                    <a:pt x="80032" y="787663"/>
                    <a:pt x="128504" y="646187"/>
                    <a:pt x="193801" y="511957"/>
                  </a:cubicBezTo>
                  <a:cubicBezTo>
                    <a:pt x="259404" y="377727"/>
                    <a:pt x="339740" y="250559"/>
                    <a:pt x="431660" y="13137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98" name="Freeform: Shape 20497">
              <a:extLst>
                <a:ext uri="{FF2B5EF4-FFF2-40B4-BE49-F238E27FC236}">
                  <a16:creationId xmlns:a16="http://schemas.microsoft.com/office/drawing/2014/main" id="{EB03BE98-6C07-41CD-ACA9-5244A3DA10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61928" y="0"/>
              <a:ext cx="4934374" cy="3484134"/>
            </a:xfrm>
            <a:custGeom>
              <a:avLst/>
              <a:gdLst>
                <a:gd name="connsiteX0" fmla="*/ 585303 w 4934374"/>
                <a:gd name="connsiteY0" fmla="*/ 0 h 3484134"/>
                <a:gd name="connsiteX1" fmla="*/ 1213739 w 4934374"/>
                <a:gd name="connsiteY1" fmla="*/ 0 h 3484134"/>
                <a:gd name="connsiteX2" fmla="*/ 1150162 w 4934374"/>
                <a:gd name="connsiteY2" fmla="*/ 47028 h 3484134"/>
                <a:gd name="connsiteX3" fmla="*/ 626038 w 4934374"/>
                <a:gd name="connsiteY3" fmla="*/ 660944 h 3484134"/>
                <a:gd name="connsiteX4" fmla="*/ 435986 w 4934374"/>
                <a:gd name="connsiteY4" fmla="*/ 1375409 h 3484134"/>
                <a:gd name="connsiteX5" fmla="*/ 750530 w 4934374"/>
                <a:gd name="connsiteY5" fmla="*/ 2038817 h 3484134"/>
                <a:gd name="connsiteX6" fmla="*/ 909024 w 4934374"/>
                <a:gd name="connsiteY6" fmla="*/ 2249384 h 3484134"/>
                <a:gd name="connsiteX7" fmla="*/ 2396223 w 4934374"/>
                <a:gd name="connsiteY7" fmla="*/ 3072468 h 3484134"/>
                <a:gd name="connsiteX8" fmla="*/ 3525201 w 4934374"/>
                <a:gd name="connsiteY8" fmla="*/ 2566101 h 3484134"/>
                <a:gd name="connsiteX9" fmla="*/ 3662596 w 4934374"/>
                <a:gd name="connsiteY9" fmla="*/ 2465552 h 3484134"/>
                <a:gd name="connsiteX10" fmla="*/ 4287500 w 4934374"/>
                <a:gd name="connsiteY10" fmla="*/ 1939915 h 3484134"/>
                <a:gd name="connsiteX11" fmla="*/ 4498563 w 4934374"/>
                <a:gd name="connsiteY11" fmla="*/ 1375409 h 3484134"/>
                <a:gd name="connsiteX12" fmla="*/ 4132831 w 4934374"/>
                <a:gd name="connsiteY12" fmla="*/ 134540 h 3484134"/>
                <a:gd name="connsiteX13" fmla="*/ 4025590 w 4934374"/>
                <a:gd name="connsiteY13" fmla="*/ 0 h 3484134"/>
                <a:gd name="connsiteX14" fmla="*/ 4555675 w 4934374"/>
                <a:gd name="connsiteY14" fmla="*/ 0 h 3484134"/>
                <a:gd name="connsiteX15" fmla="*/ 4605933 w 4934374"/>
                <a:gd name="connsiteY15" fmla="*/ 77740 h 3484134"/>
                <a:gd name="connsiteX16" fmla="*/ 4934374 w 4934374"/>
                <a:gd name="connsiteY16" fmla="*/ 1375327 h 3484134"/>
                <a:gd name="connsiteX17" fmla="*/ 3793540 w 4934374"/>
                <a:gd name="connsiteY17" fmla="*/ 2890475 h 3484134"/>
                <a:gd name="connsiteX18" fmla="*/ 2396135 w 4934374"/>
                <a:gd name="connsiteY18" fmla="*/ 3484134 h 3484134"/>
                <a:gd name="connsiteX19" fmla="*/ 548273 w 4934374"/>
                <a:gd name="connsiteY19" fmla="*/ 2480458 h 3484134"/>
                <a:gd name="connsiteX20" fmla="*/ 0 w 4934374"/>
                <a:gd name="connsiteY20" fmla="*/ 1375327 h 3484134"/>
                <a:gd name="connsiteX21" fmla="*/ 512166 w 4934374"/>
                <a:gd name="connsiteY21" fmla="*/ 77740 h 3484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934374" h="3484134">
                  <a:moveTo>
                    <a:pt x="585303" y="0"/>
                  </a:moveTo>
                  <a:lnTo>
                    <a:pt x="1213739" y="0"/>
                  </a:lnTo>
                  <a:lnTo>
                    <a:pt x="1150162" y="47028"/>
                  </a:lnTo>
                  <a:cubicBezTo>
                    <a:pt x="925762" y="228608"/>
                    <a:pt x="749397" y="435224"/>
                    <a:pt x="626038" y="660944"/>
                  </a:cubicBezTo>
                  <a:cubicBezTo>
                    <a:pt x="499976" y="891687"/>
                    <a:pt x="435986" y="1132066"/>
                    <a:pt x="435986" y="1375409"/>
                  </a:cubicBezTo>
                  <a:cubicBezTo>
                    <a:pt x="435986" y="1620481"/>
                    <a:pt x="538074" y="1763604"/>
                    <a:pt x="750530" y="2038817"/>
                  </a:cubicBezTo>
                  <a:cubicBezTo>
                    <a:pt x="801792" y="2105190"/>
                    <a:pt x="854797" y="2173870"/>
                    <a:pt x="909024" y="2249384"/>
                  </a:cubicBezTo>
                  <a:cubicBezTo>
                    <a:pt x="1323389" y="2826326"/>
                    <a:pt x="1768180" y="3072468"/>
                    <a:pt x="2396223" y="3072468"/>
                  </a:cubicBezTo>
                  <a:cubicBezTo>
                    <a:pt x="2808409" y="3072468"/>
                    <a:pt x="3110835" y="2871947"/>
                    <a:pt x="3525201" y="2566101"/>
                  </a:cubicBezTo>
                  <a:cubicBezTo>
                    <a:pt x="3571493" y="2531926"/>
                    <a:pt x="3617786" y="2498162"/>
                    <a:pt x="3662596" y="2465552"/>
                  </a:cubicBezTo>
                  <a:cubicBezTo>
                    <a:pt x="3905479" y="2288583"/>
                    <a:pt x="4134849" y="2121414"/>
                    <a:pt x="4287500" y="1939915"/>
                  </a:cubicBezTo>
                  <a:cubicBezTo>
                    <a:pt x="4433440" y="1766404"/>
                    <a:pt x="4498563" y="1592317"/>
                    <a:pt x="4498563" y="1375409"/>
                  </a:cubicBezTo>
                  <a:cubicBezTo>
                    <a:pt x="4498563" y="899696"/>
                    <a:pt x="4369741" y="465973"/>
                    <a:pt x="4132831" y="134540"/>
                  </a:cubicBezTo>
                  <a:lnTo>
                    <a:pt x="4025590" y="0"/>
                  </a:lnTo>
                  <a:lnTo>
                    <a:pt x="4555675" y="0"/>
                  </a:lnTo>
                  <a:lnTo>
                    <a:pt x="4605933" y="77740"/>
                  </a:lnTo>
                  <a:cubicBezTo>
                    <a:pt x="4820335" y="448137"/>
                    <a:pt x="4934374" y="894662"/>
                    <a:pt x="4934374" y="1375327"/>
                  </a:cubicBezTo>
                  <a:cubicBezTo>
                    <a:pt x="4934374" y="2116884"/>
                    <a:pt x="4369100" y="2465635"/>
                    <a:pt x="3793540" y="2890475"/>
                  </a:cubicBezTo>
                  <a:cubicBezTo>
                    <a:pt x="3374293" y="3199945"/>
                    <a:pt x="2970389" y="3484134"/>
                    <a:pt x="2396135" y="3484134"/>
                  </a:cubicBezTo>
                  <a:cubicBezTo>
                    <a:pt x="1544564" y="3484134"/>
                    <a:pt x="991670" y="3097832"/>
                    <a:pt x="548273" y="2480458"/>
                  </a:cubicBezTo>
                  <a:cubicBezTo>
                    <a:pt x="282201" y="2110049"/>
                    <a:pt x="0" y="1856001"/>
                    <a:pt x="0" y="1375327"/>
                  </a:cubicBezTo>
                  <a:cubicBezTo>
                    <a:pt x="0" y="894662"/>
                    <a:pt x="195505" y="448137"/>
                    <a:pt x="512166" y="777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99" name="Freeform: Shape 20498">
              <a:extLst>
                <a:ext uri="{FF2B5EF4-FFF2-40B4-BE49-F238E27FC236}">
                  <a16:creationId xmlns:a16="http://schemas.microsoft.com/office/drawing/2014/main" id="{D13CCE92-2C5E-48BC-9713-FBEEDBAE61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61928" y="0"/>
              <a:ext cx="4934374" cy="3484134"/>
            </a:xfrm>
            <a:custGeom>
              <a:avLst/>
              <a:gdLst>
                <a:gd name="connsiteX0" fmla="*/ 585303 w 4934374"/>
                <a:gd name="connsiteY0" fmla="*/ 0 h 3484134"/>
                <a:gd name="connsiteX1" fmla="*/ 1354934 w 4934374"/>
                <a:gd name="connsiteY1" fmla="*/ 0 h 3484134"/>
                <a:gd name="connsiteX2" fmla="*/ 1206830 w 4934374"/>
                <a:gd name="connsiteY2" fmla="*/ 109531 h 3484134"/>
                <a:gd name="connsiteX3" fmla="*/ 703453 w 4934374"/>
                <a:gd name="connsiteY3" fmla="*/ 698660 h 3484134"/>
                <a:gd name="connsiteX4" fmla="*/ 523079 w 4934374"/>
                <a:gd name="connsiteY4" fmla="*/ 1375409 h 3484134"/>
                <a:gd name="connsiteX5" fmla="*/ 820885 w 4934374"/>
                <a:gd name="connsiteY5" fmla="*/ 1990313 h 3484134"/>
                <a:gd name="connsiteX6" fmla="*/ 981122 w 4934374"/>
                <a:gd name="connsiteY6" fmla="*/ 2203186 h 3484134"/>
                <a:gd name="connsiteX7" fmla="*/ 1592426 w 4934374"/>
                <a:gd name="connsiteY7" fmla="*/ 2792645 h 3484134"/>
                <a:gd name="connsiteX8" fmla="*/ 2396135 w 4934374"/>
                <a:gd name="connsiteY8" fmla="*/ 2990119 h 3484134"/>
                <a:gd name="connsiteX9" fmla="*/ 2913112 w 4934374"/>
                <a:gd name="connsiteY9" fmla="*/ 2864371 h 3484134"/>
                <a:gd name="connsiteX10" fmla="*/ 3471411 w 4934374"/>
                <a:gd name="connsiteY10" fmla="*/ 2501292 h 3484134"/>
                <a:gd name="connsiteX11" fmla="*/ 3609242 w 4934374"/>
                <a:gd name="connsiteY11" fmla="*/ 2400414 h 3484134"/>
                <a:gd name="connsiteX12" fmla="*/ 4219151 w 4934374"/>
                <a:gd name="connsiteY12" fmla="*/ 1888693 h 3484134"/>
                <a:gd name="connsiteX13" fmla="*/ 4411296 w 4934374"/>
                <a:gd name="connsiteY13" fmla="*/ 1375409 h 3484134"/>
                <a:gd name="connsiteX14" fmla="*/ 3957874 w 4934374"/>
                <a:gd name="connsiteY14" fmla="*/ 51887 h 3484134"/>
                <a:gd name="connsiteX15" fmla="*/ 3906637 w 4934374"/>
                <a:gd name="connsiteY15" fmla="*/ 0 h 3484134"/>
                <a:gd name="connsiteX16" fmla="*/ 4555675 w 4934374"/>
                <a:gd name="connsiteY16" fmla="*/ 0 h 3484134"/>
                <a:gd name="connsiteX17" fmla="*/ 4605933 w 4934374"/>
                <a:gd name="connsiteY17" fmla="*/ 77740 h 3484134"/>
                <a:gd name="connsiteX18" fmla="*/ 4934374 w 4934374"/>
                <a:gd name="connsiteY18" fmla="*/ 1375327 h 3484134"/>
                <a:gd name="connsiteX19" fmla="*/ 3793540 w 4934374"/>
                <a:gd name="connsiteY19" fmla="*/ 2890475 h 3484134"/>
                <a:gd name="connsiteX20" fmla="*/ 2396135 w 4934374"/>
                <a:gd name="connsiteY20" fmla="*/ 3484134 h 3484134"/>
                <a:gd name="connsiteX21" fmla="*/ 548273 w 4934374"/>
                <a:gd name="connsiteY21" fmla="*/ 2480458 h 3484134"/>
                <a:gd name="connsiteX22" fmla="*/ 0 w 4934374"/>
                <a:gd name="connsiteY22" fmla="*/ 1375327 h 3484134"/>
                <a:gd name="connsiteX23" fmla="*/ 512166 w 4934374"/>
                <a:gd name="connsiteY23" fmla="*/ 77740 h 3484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4934374" h="3484134">
                  <a:moveTo>
                    <a:pt x="585303" y="0"/>
                  </a:moveTo>
                  <a:lnTo>
                    <a:pt x="1354934" y="0"/>
                  </a:lnTo>
                  <a:lnTo>
                    <a:pt x="1206830" y="109531"/>
                  </a:lnTo>
                  <a:cubicBezTo>
                    <a:pt x="994024" y="281725"/>
                    <a:pt x="820013" y="485457"/>
                    <a:pt x="703453" y="698660"/>
                  </a:cubicBezTo>
                  <a:cubicBezTo>
                    <a:pt x="583756" y="917627"/>
                    <a:pt x="523079" y="1145324"/>
                    <a:pt x="523079" y="1375409"/>
                  </a:cubicBezTo>
                  <a:cubicBezTo>
                    <a:pt x="523079" y="1595282"/>
                    <a:pt x="614356" y="1722842"/>
                    <a:pt x="820885" y="1990313"/>
                  </a:cubicBezTo>
                  <a:cubicBezTo>
                    <a:pt x="872582" y="2057263"/>
                    <a:pt x="926023" y="2126519"/>
                    <a:pt x="981122" y="2203186"/>
                  </a:cubicBezTo>
                  <a:cubicBezTo>
                    <a:pt x="1175968" y="2474445"/>
                    <a:pt x="1375871" y="2667309"/>
                    <a:pt x="1592426" y="2792645"/>
                  </a:cubicBezTo>
                  <a:cubicBezTo>
                    <a:pt x="1821970" y="2925557"/>
                    <a:pt x="2084904" y="2990119"/>
                    <a:pt x="2396135" y="2990119"/>
                  </a:cubicBezTo>
                  <a:cubicBezTo>
                    <a:pt x="2572762" y="2990119"/>
                    <a:pt x="2737009" y="2950179"/>
                    <a:pt x="2913112" y="2864371"/>
                  </a:cubicBezTo>
                  <a:cubicBezTo>
                    <a:pt x="3093922" y="2776257"/>
                    <a:pt x="3272903" y="2647792"/>
                    <a:pt x="3471411" y="2501292"/>
                  </a:cubicBezTo>
                  <a:cubicBezTo>
                    <a:pt x="3517964" y="2466952"/>
                    <a:pt x="3564344" y="2433106"/>
                    <a:pt x="3609242" y="2400414"/>
                  </a:cubicBezTo>
                  <a:cubicBezTo>
                    <a:pt x="3847766" y="2226574"/>
                    <a:pt x="4073038" y="2062368"/>
                    <a:pt x="4219151" y="1888693"/>
                  </a:cubicBezTo>
                  <a:cubicBezTo>
                    <a:pt x="4353844" y="1728606"/>
                    <a:pt x="4411296" y="1575106"/>
                    <a:pt x="4411296" y="1375409"/>
                  </a:cubicBezTo>
                  <a:cubicBezTo>
                    <a:pt x="4411296" y="851089"/>
                    <a:pt x="4250274" y="381038"/>
                    <a:pt x="3957874" y="51887"/>
                  </a:cubicBezTo>
                  <a:lnTo>
                    <a:pt x="3906637" y="0"/>
                  </a:lnTo>
                  <a:lnTo>
                    <a:pt x="4555675" y="0"/>
                  </a:lnTo>
                  <a:lnTo>
                    <a:pt x="4605933" y="77740"/>
                  </a:lnTo>
                  <a:cubicBezTo>
                    <a:pt x="4820335" y="448137"/>
                    <a:pt x="4934374" y="894662"/>
                    <a:pt x="4934374" y="1375327"/>
                  </a:cubicBezTo>
                  <a:cubicBezTo>
                    <a:pt x="4934374" y="2116884"/>
                    <a:pt x="4369100" y="2465635"/>
                    <a:pt x="3793540" y="2890475"/>
                  </a:cubicBezTo>
                  <a:cubicBezTo>
                    <a:pt x="3374293" y="3199945"/>
                    <a:pt x="2970389" y="3484134"/>
                    <a:pt x="2396135" y="3484134"/>
                  </a:cubicBezTo>
                  <a:cubicBezTo>
                    <a:pt x="1544564" y="3484134"/>
                    <a:pt x="991670" y="3097832"/>
                    <a:pt x="548273" y="2480458"/>
                  </a:cubicBezTo>
                  <a:cubicBezTo>
                    <a:pt x="282201" y="2110049"/>
                    <a:pt x="0" y="1856001"/>
                    <a:pt x="0" y="1375327"/>
                  </a:cubicBezTo>
                  <a:cubicBezTo>
                    <a:pt x="0" y="894662"/>
                    <a:pt x="195505" y="448137"/>
                    <a:pt x="512166" y="777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el 1">
            <a:extLst>
              <a:ext uri="{FF2B5EF4-FFF2-40B4-BE49-F238E27FC236}">
                <a16:creationId xmlns:a16="http://schemas.microsoft.com/office/drawing/2014/main" id="{F62C9219-1A83-DC92-0B2F-86C08B9F3847}"/>
              </a:ext>
            </a:extLst>
          </p:cNvPr>
          <p:cNvSpPr>
            <a:spLocks noGrp="1"/>
          </p:cNvSpPr>
          <p:nvPr>
            <p:ph type="title"/>
          </p:nvPr>
        </p:nvSpPr>
        <p:spPr>
          <a:xfrm>
            <a:off x="804672" y="802955"/>
            <a:ext cx="5145024" cy="1454051"/>
          </a:xfrm>
        </p:spPr>
        <p:txBody>
          <a:bodyPr anchor="b">
            <a:normAutofit/>
          </a:bodyPr>
          <a:lstStyle/>
          <a:p>
            <a:r>
              <a:rPr lang="nl-NL" sz="3600">
                <a:solidFill>
                  <a:schemeClr val="tx2"/>
                </a:solidFill>
              </a:rPr>
              <a:t>Maand 3 Facebook (9 Maart – 9 April )</a:t>
            </a:r>
          </a:p>
        </p:txBody>
      </p:sp>
      <p:pic>
        <p:nvPicPr>
          <p:cNvPr id="6146" name="Picture 2" descr="PassaSports logo animation by Greg Romano on Dribbble">
            <a:extLst>
              <a:ext uri="{FF2B5EF4-FFF2-40B4-BE49-F238E27FC236}">
                <a16:creationId xmlns:a16="http://schemas.microsoft.com/office/drawing/2014/main" id="{4641078D-2A0E-0F57-1F36-B7888E2BC923}"/>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363062" y="268595"/>
            <a:ext cx="2300953" cy="1723494"/>
          </a:xfrm>
          <a:prstGeom prst="rect">
            <a:avLst/>
          </a:prstGeom>
          <a:noFill/>
          <a:extLst>
            <a:ext uri="{909E8E84-426E-40DD-AFC4-6F175D3DCCD1}">
              <a14:hiddenFill xmlns:a14="http://schemas.microsoft.com/office/drawing/2010/main">
                <a:solidFill>
                  <a:srgbClr val="FFFFFF"/>
                </a:solidFill>
              </a14:hiddenFill>
            </a:ext>
          </a:extLst>
        </p:spPr>
      </p:pic>
      <p:sp>
        <p:nvSpPr>
          <p:cNvPr id="3" name="Tijdelijke aanduiding voor inhoud 2">
            <a:extLst>
              <a:ext uri="{FF2B5EF4-FFF2-40B4-BE49-F238E27FC236}">
                <a16:creationId xmlns:a16="http://schemas.microsoft.com/office/drawing/2014/main" id="{8DB07780-3A7B-6E70-3CAA-75CC070FF179}"/>
              </a:ext>
            </a:extLst>
          </p:cNvPr>
          <p:cNvSpPr>
            <a:spLocks noGrp="1"/>
          </p:cNvSpPr>
          <p:nvPr>
            <p:ph idx="1"/>
          </p:nvPr>
        </p:nvSpPr>
        <p:spPr>
          <a:xfrm>
            <a:off x="804672" y="2421682"/>
            <a:ext cx="4553909" cy="3639289"/>
          </a:xfrm>
        </p:spPr>
        <p:txBody>
          <a:bodyPr vert="horz" lIns="91440" tIns="45720" rIns="91440" bIns="45720" rtlCol="0" anchor="ctr">
            <a:normAutofit/>
          </a:bodyPr>
          <a:lstStyle/>
          <a:p>
            <a:pPr marL="0" indent="0">
              <a:buNone/>
            </a:pPr>
            <a:r>
              <a:rPr lang="nl-NL" sz="1800">
                <a:solidFill>
                  <a:schemeClr val="tx2"/>
                </a:solidFill>
              </a:rPr>
              <a:t>De volgende data komt uit de Derde maand van mijn stageperiode,  dat is van 9 Maart – 9 April</a:t>
            </a:r>
          </a:p>
          <a:p>
            <a:pPr marL="0" indent="0">
              <a:buNone/>
            </a:pPr>
            <a:endParaRPr lang="nl-NL" sz="1800">
              <a:solidFill>
                <a:schemeClr val="tx2"/>
              </a:solidFill>
            </a:endParaRPr>
          </a:p>
          <a:p>
            <a:r>
              <a:rPr lang="nl-NL" sz="1800">
                <a:solidFill>
                  <a:schemeClr val="tx2"/>
                </a:solidFill>
              </a:rPr>
              <a:t>Weergaven: 35.000 (+24,9%)</a:t>
            </a:r>
          </a:p>
          <a:p>
            <a:r>
              <a:rPr lang="nl-NL" sz="1800">
                <a:solidFill>
                  <a:schemeClr val="tx2"/>
                </a:solidFill>
              </a:rPr>
              <a:t>Bereik: 8.500 (+38,2%)</a:t>
            </a:r>
          </a:p>
          <a:p>
            <a:r>
              <a:rPr lang="nl-NL" sz="1800">
                <a:solidFill>
                  <a:schemeClr val="tx2"/>
                </a:solidFill>
              </a:rPr>
              <a:t>Klikken op link: 92 (+109%)</a:t>
            </a:r>
          </a:p>
          <a:p>
            <a:r>
              <a:rPr lang="nl-NL" sz="1800">
                <a:solidFill>
                  <a:schemeClr val="tx2"/>
                </a:solidFill>
              </a:rPr>
              <a:t>Bezoeken: 494 (-4,1%)</a:t>
            </a:r>
          </a:p>
          <a:p>
            <a:r>
              <a:rPr lang="nl-NL" sz="1800">
                <a:solidFill>
                  <a:schemeClr val="tx2"/>
                </a:solidFill>
              </a:rPr>
              <a:t>Volgers: + 6 (+20%)</a:t>
            </a:r>
          </a:p>
        </p:txBody>
      </p:sp>
      <p:pic>
        <p:nvPicPr>
          <p:cNvPr id="20482" name="Picture 2" descr="Facebook new 2020 Logo PNG Vector (SVG) Free Download">
            <a:extLst>
              <a:ext uri="{FF2B5EF4-FFF2-40B4-BE49-F238E27FC236}">
                <a16:creationId xmlns:a16="http://schemas.microsoft.com/office/drawing/2014/main" id="{EE0497C9-A4EB-D1F1-E3AE-5E9C8A66D2C5}"/>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633727" y="3863170"/>
            <a:ext cx="1996361" cy="19963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795490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2A3C910-2AB5-D3A1-695E-2E8F1AAAC5E1}"/>
            </a:ext>
          </a:extLst>
        </p:cNvPr>
        <p:cNvGrpSpPr/>
        <p:nvPr/>
      </p:nvGrpSpPr>
      <p:grpSpPr>
        <a:xfrm>
          <a:off x="0" y="0"/>
          <a:ext cx="0" cy="0"/>
          <a:chOff x="0" y="0"/>
          <a:chExt cx="0" cy="0"/>
        </a:xfrm>
      </p:grpSpPr>
      <p:sp useBgFill="1">
        <p:nvSpPr>
          <p:cNvPr id="15367" name="Rectangle 15366">
            <a:extLst>
              <a:ext uri="{FF2B5EF4-FFF2-40B4-BE49-F238E27FC236}">
                <a16:creationId xmlns:a16="http://schemas.microsoft.com/office/drawing/2014/main" id="{6B92FAF7-0AD3-4B47-9111-D0E9CD79E2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369" name="Group 15368">
            <a:extLst>
              <a:ext uri="{FF2B5EF4-FFF2-40B4-BE49-F238E27FC236}">
                <a16:creationId xmlns:a16="http://schemas.microsoft.com/office/drawing/2014/main" id="{D6A77139-BADB-4B2C-BD41-B67A4D37D75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855526" y="2227167"/>
            <a:ext cx="4336168" cy="4630834"/>
            <a:chOff x="7855526" y="2145638"/>
            <a:chExt cx="4336168" cy="4630834"/>
          </a:xfr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p:grpSpPr>
        <p:sp useBgFill="1">
          <p:nvSpPr>
            <p:cNvPr id="15370" name="Freeform: Shape 15369">
              <a:extLst>
                <a:ext uri="{FF2B5EF4-FFF2-40B4-BE49-F238E27FC236}">
                  <a16:creationId xmlns:a16="http://schemas.microsoft.com/office/drawing/2014/main" id="{DAC7B25D-E1A6-459A-B45A-1912B0CD95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75903" y="2463723"/>
              <a:ext cx="4315791" cy="4312749"/>
            </a:xfrm>
            <a:custGeom>
              <a:avLst/>
              <a:gdLst>
                <a:gd name="connsiteX0" fmla="*/ 2987009 w 4315791"/>
                <a:gd name="connsiteY0" fmla="*/ 0 h 4312749"/>
                <a:gd name="connsiteX1" fmla="*/ 4136908 w 4315791"/>
                <a:gd name="connsiteY1" fmla="*/ 333995 h 4312749"/>
                <a:gd name="connsiteX2" fmla="*/ 4315791 w 4315791"/>
                <a:gd name="connsiteY2" fmla="*/ 445229 h 4312749"/>
                <a:gd name="connsiteX3" fmla="*/ 4315791 w 4315791"/>
                <a:gd name="connsiteY3" fmla="*/ 1208150 h 4312749"/>
                <a:gd name="connsiteX4" fmla="*/ 4145996 w 4315791"/>
                <a:gd name="connsiteY4" fmla="*/ 1085198 h 4312749"/>
                <a:gd name="connsiteX5" fmla="*/ 3631470 w 4315791"/>
                <a:gd name="connsiteY5" fmla="*/ 767158 h 4312749"/>
                <a:gd name="connsiteX6" fmla="*/ 2987009 w 4315791"/>
                <a:gd name="connsiteY6" fmla="*/ 611504 h 4312749"/>
                <a:gd name="connsiteX7" fmla="*/ 1985110 w 4315791"/>
                <a:gd name="connsiteY7" fmla="*/ 855943 h 4312749"/>
                <a:gd name="connsiteX8" fmla="*/ 1223061 w 4315791"/>
                <a:gd name="connsiteY8" fmla="*/ 1585590 h 4312749"/>
                <a:gd name="connsiteX9" fmla="*/ 1023311 w 4315791"/>
                <a:gd name="connsiteY9" fmla="*/ 1849089 h 4312749"/>
                <a:gd name="connsiteX10" fmla="*/ 652067 w 4315791"/>
                <a:gd name="connsiteY10" fmla="*/ 2610233 h 4312749"/>
                <a:gd name="connsiteX11" fmla="*/ 876921 w 4315791"/>
                <a:gd name="connsiteY11" fmla="*/ 3447930 h 4312749"/>
                <a:gd name="connsiteX12" fmla="*/ 1504428 w 4315791"/>
                <a:gd name="connsiteY12" fmla="*/ 4177169 h 4312749"/>
                <a:gd name="connsiteX13" fmla="*/ 1689053 w 4315791"/>
                <a:gd name="connsiteY13" fmla="*/ 4312749 h 4312749"/>
                <a:gd name="connsiteX14" fmla="*/ 729636 w 4315791"/>
                <a:gd name="connsiteY14" fmla="*/ 4312749 h 4312749"/>
                <a:gd name="connsiteX15" fmla="*/ 638463 w 4315791"/>
                <a:gd name="connsiteY15" fmla="*/ 4216521 h 4312749"/>
                <a:gd name="connsiteX16" fmla="*/ 0 w 4315791"/>
                <a:gd name="connsiteY16" fmla="*/ 2610335 h 4312749"/>
                <a:gd name="connsiteX17" fmla="*/ 683474 w 4315791"/>
                <a:gd name="connsiteY17" fmla="*/ 1242376 h 4312749"/>
                <a:gd name="connsiteX18" fmla="*/ 2987009 w 4315791"/>
                <a:gd name="connsiteY18" fmla="*/ 0 h 4312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4315791" h="4312749">
                  <a:moveTo>
                    <a:pt x="2987009" y="0"/>
                  </a:moveTo>
                  <a:cubicBezTo>
                    <a:pt x="3434423" y="0"/>
                    <a:pt x="3798884" y="137413"/>
                    <a:pt x="4136908" y="333995"/>
                  </a:cubicBezTo>
                  <a:lnTo>
                    <a:pt x="4315791" y="445229"/>
                  </a:lnTo>
                  <a:lnTo>
                    <a:pt x="4315791" y="1208150"/>
                  </a:lnTo>
                  <a:lnTo>
                    <a:pt x="4145996" y="1085198"/>
                  </a:lnTo>
                  <a:cubicBezTo>
                    <a:pt x="3968282" y="958859"/>
                    <a:pt x="3800518" y="848961"/>
                    <a:pt x="3631470" y="767158"/>
                  </a:cubicBezTo>
                  <a:cubicBezTo>
                    <a:pt x="3411941" y="660943"/>
                    <a:pt x="3207191" y="611504"/>
                    <a:pt x="2987009" y="611504"/>
                  </a:cubicBezTo>
                  <a:cubicBezTo>
                    <a:pt x="2599030" y="611504"/>
                    <a:pt x="2271258" y="691421"/>
                    <a:pt x="1985110" y="855943"/>
                  </a:cubicBezTo>
                  <a:cubicBezTo>
                    <a:pt x="1715153" y="1011087"/>
                    <a:pt x="1465955" y="1249819"/>
                    <a:pt x="1223061" y="1585590"/>
                  </a:cubicBezTo>
                  <a:cubicBezTo>
                    <a:pt x="1154375" y="1680490"/>
                    <a:pt x="1087756" y="1766217"/>
                    <a:pt x="1023311" y="1849089"/>
                  </a:cubicBezTo>
                  <a:cubicBezTo>
                    <a:pt x="765853" y="2180172"/>
                    <a:pt x="652067" y="2338069"/>
                    <a:pt x="652067" y="2610233"/>
                  </a:cubicBezTo>
                  <a:cubicBezTo>
                    <a:pt x="652067" y="2895038"/>
                    <a:pt x="727707" y="3176887"/>
                    <a:pt x="876921" y="3447930"/>
                  </a:cubicBezTo>
                  <a:cubicBezTo>
                    <a:pt x="1022224" y="3711838"/>
                    <a:pt x="1239145" y="3964023"/>
                    <a:pt x="1504428" y="4177169"/>
                  </a:cubicBezTo>
                  <a:lnTo>
                    <a:pt x="1689053" y="4312749"/>
                  </a:lnTo>
                  <a:lnTo>
                    <a:pt x="729636" y="4312749"/>
                  </a:lnTo>
                  <a:lnTo>
                    <a:pt x="638463" y="4216521"/>
                  </a:lnTo>
                  <a:cubicBezTo>
                    <a:pt x="243716" y="3758034"/>
                    <a:pt x="0" y="3205314"/>
                    <a:pt x="0" y="2610335"/>
                  </a:cubicBezTo>
                  <a:cubicBezTo>
                    <a:pt x="0" y="2015344"/>
                    <a:pt x="351790" y="1700877"/>
                    <a:pt x="683474" y="1242376"/>
                  </a:cubicBezTo>
                  <a:cubicBezTo>
                    <a:pt x="1236211" y="478174"/>
                    <a:pt x="1925445" y="0"/>
                    <a:pt x="2987009"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5371" name="Freeform: Shape 15370">
              <a:extLst>
                <a:ext uri="{FF2B5EF4-FFF2-40B4-BE49-F238E27FC236}">
                  <a16:creationId xmlns:a16="http://schemas.microsoft.com/office/drawing/2014/main" id="{920A7C7E-00F6-490C-A8E7-5167EA6A4B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75903" y="2463723"/>
              <a:ext cx="4315791" cy="4312749"/>
            </a:xfrm>
            <a:custGeom>
              <a:avLst/>
              <a:gdLst>
                <a:gd name="connsiteX0" fmla="*/ 2987009 w 4315791"/>
                <a:gd name="connsiteY0" fmla="*/ 0 h 4312749"/>
                <a:gd name="connsiteX1" fmla="*/ 4136908 w 4315791"/>
                <a:gd name="connsiteY1" fmla="*/ 333995 h 4312749"/>
                <a:gd name="connsiteX2" fmla="*/ 4315791 w 4315791"/>
                <a:gd name="connsiteY2" fmla="*/ 445229 h 4312749"/>
                <a:gd name="connsiteX3" fmla="*/ 4315791 w 4315791"/>
                <a:gd name="connsiteY3" fmla="*/ 1079495 h 4312749"/>
                <a:gd name="connsiteX4" fmla="*/ 4206793 w 4315791"/>
                <a:gd name="connsiteY4" fmla="*/ 1000737 h 4312749"/>
                <a:gd name="connsiteX5" fmla="*/ 2987119 w 4315791"/>
                <a:gd name="connsiteY5" fmla="*/ 509571 h 4312749"/>
                <a:gd name="connsiteX6" fmla="*/ 1133184 w 4315791"/>
                <a:gd name="connsiteY6" fmla="*/ 1528405 h 4312749"/>
                <a:gd name="connsiteX7" fmla="*/ 935607 w 4315791"/>
                <a:gd name="connsiteY7" fmla="*/ 1789050 h 4312749"/>
                <a:gd name="connsiteX8" fmla="*/ 543498 w 4315791"/>
                <a:gd name="connsiteY8" fmla="*/ 2610233 h 4312749"/>
                <a:gd name="connsiteX9" fmla="*/ 780416 w 4315791"/>
                <a:gd name="connsiteY9" fmla="*/ 3494616 h 4312749"/>
                <a:gd name="connsiteX10" fmla="*/ 1433786 w 4315791"/>
                <a:gd name="connsiteY10" fmla="*/ 4254537 h 4312749"/>
                <a:gd name="connsiteX11" fmla="*/ 1513041 w 4315791"/>
                <a:gd name="connsiteY11" fmla="*/ 4312749 h 4312749"/>
                <a:gd name="connsiteX12" fmla="*/ 729636 w 4315791"/>
                <a:gd name="connsiteY12" fmla="*/ 4312749 h 4312749"/>
                <a:gd name="connsiteX13" fmla="*/ 638463 w 4315791"/>
                <a:gd name="connsiteY13" fmla="*/ 4216521 h 4312749"/>
                <a:gd name="connsiteX14" fmla="*/ 0 w 4315791"/>
                <a:gd name="connsiteY14" fmla="*/ 2610335 h 4312749"/>
                <a:gd name="connsiteX15" fmla="*/ 683474 w 4315791"/>
                <a:gd name="connsiteY15" fmla="*/ 1242376 h 4312749"/>
                <a:gd name="connsiteX16" fmla="*/ 2987009 w 4315791"/>
                <a:gd name="connsiteY16" fmla="*/ 0 h 4312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315791" h="4312749">
                  <a:moveTo>
                    <a:pt x="2987009" y="0"/>
                  </a:moveTo>
                  <a:cubicBezTo>
                    <a:pt x="3434423" y="0"/>
                    <a:pt x="3798884" y="137413"/>
                    <a:pt x="4136908" y="333995"/>
                  </a:cubicBezTo>
                  <a:lnTo>
                    <a:pt x="4315791" y="445229"/>
                  </a:lnTo>
                  <a:lnTo>
                    <a:pt x="4315791" y="1079495"/>
                  </a:lnTo>
                  <a:lnTo>
                    <a:pt x="4206793" y="1000737"/>
                  </a:lnTo>
                  <a:cubicBezTo>
                    <a:pt x="3781561" y="699607"/>
                    <a:pt x="3436718" y="509571"/>
                    <a:pt x="2987119" y="509571"/>
                  </a:cubicBezTo>
                  <a:cubicBezTo>
                    <a:pt x="2204204" y="509571"/>
                    <a:pt x="1649730" y="814251"/>
                    <a:pt x="1133184" y="1528405"/>
                  </a:cubicBezTo>
                  <a:cubicBezTo>
                    <a:pt x="1065585" y="1621878"/>
                    <a:pt x="999510" y="1706892"/>
                    <a:pt x="935607" y="1789050"/>
                  </a:cubicBezTo>
                  <a:cubicBezTo>
                    <a:pt x="670760" y="2129716"/>
                    <a:pt x="543498" y="2306877"/>
                    <a:pt x="543498" y="2610233"/>
                  </a:cubicBezTo>
                  <a:cubicBezTo>
                    <a:pt x="543498" y="2911449"/>
                    <a:pt x="623267" y="3208997"/>
                    <a:pt x="780416" y="3494616"/>
                  </a:cubicBezTo>
                  <a:cubicBezTo>
                    <a:pt x="934194" y="3774018"/>
                    <a:pt x="1154050" y="4029772"/>
                    <a:pt x="1433786" y="4254537"/>
                  </a:cubicBezTo>
                  <a:lnTo>
                    <a:pt x="1513041" y="4312749"/>
                  </a:lnTo>
                  <a:lnTo>
                    <a:pt x="729636" y="4312749"/>
                  </a:lnTo>
                  <a:lnTo>
                    <a:pt x="638463" y="4216521"/>
                  </a:lnTo>
                  <a:cubicBezTo>
                    <a:pt x="243716" y="3758034"/>
                    <a:pt x="0" y="3205314"/>
                    <a:pt x="0" y="2610335"/>
                  </a:cubicBezTo>
                  <a:cubicBezTo>
                    <a:pt x="0" y="2015344"/>
                    <a:pt x="351790" y="1700877"/>
                    <a:pt x="683474" y="1242376"/>
                  </a:cubicBezTo>
                  <a:cubicBezTo>
                    <a:pt x="1236211" y="478174"/>
                    <a:pt x="1925445" y="0"/>
                    <a:pt x="2987009"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5372" name="Freeform: Shape 15371">
              <a:extLst>
                <a:ext uri="{FF2B5EF4-FFF2-40B4-BE49-F238E27FC236}">
                  <a16:creationId xmlns:a16="http://schemas.microsoft.com/office/drawing/2014/main" id="{2E166FC5-8F23-41C3-879A-BFF8D5B705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77037" y="2411531"/>
              <a:ext cx="4314657" cy="4364939"/>
            </a:xfrm>
            <a:custGeom>
              <a:avLst/>
              <a:gdLst>
                <a:gd name="connsiteX0" fmla="*/ 3028307 w 4314657"/>
                <a:gd name="connsiteY0" fmla="*/ 21 h 4364939"/>
                <a:gd name="connsiteX1" fmla="*/ 3066670 w 4314657"/>
                <a:gd name="connsiteY1" fmla="*/ 836 h 4364939"/>
                <a:gd name="connsiteX2" fmla="*/ 3220125 w 4314657"/>
                <a:gd name="connsiteY2" fmla="*/ 9909 h 4364939"/>
                <a:gd name="connsiteX3" fmla="*/ 3816113 w 4314657"/>
                <a:gd name="connsiteY3" fmla="*/ 150272 h 4364939"/>
                <a:gd name="connsiteX4" fmla="*/ 4089981 w 4314657"/>
                <a:gd name="connsiteY4" fmla="*/ 272287 h 4364939"/>
                <a:gd name="connsiteX5" fmla="*/ 4314657 w 4314657"/>
                <a:gd name="connsiteY5" fmla="*/ 398926 h 4364939"/>
                <a:gd name="connsiteX6" fmla="*/ 4314657 w 4314657"/>
                <a:gd name="connsiteY6" fmla="*/ 911199 h 4364939"/>
                <a:gd name="connsiteX7" fmla="*/ 4310597 w 4314657"/>
                <a:gd name="connsiteY7" fmla="*/ 908154 h 4364939"/>
                <a:gd name="connsiteX8" fmla="*/ 4203223 w 4314657"/>
                <a:gd name="connsiteY8" fmla="*/ 829562 h 4364939"/>
                <a:gd name="connsiteX9" fmla="*/ 4095850 w 4314657"/>
                <a:gd name="connsiteY9" fmla="*/ 753520 h 4364939"/>
                <a:gd name="connsiteX10" fmla="*/ 3652987 w 4314657"/>
                <a:gd name="connsiteY10" fmla="*/ 494811 h 4364939"/>
                <a:gd name="connsiteX11" fmla="*/ 3173610 w 4314657"/>
                <a:gd name="connsiteY11" fmla="*/ 347209 h 4364939"/>
                <a:gd name="connsiteX12" fmla="*/ 3047760 w 4314657"/>
                <a:gd name="connsiteY12" fmla="*/ 332632 h 4364939"/>
                <a:gd name="connsiteX13" fmla="*/ 3016027 w 4314657"/>
                <a:gd name="connsiteY13" fmla="*/ 330186 h 4364939"/>
                <a:gd name="connsiteX14" fmla="*/ 2984184 w 4314657"/>
                <a:gd name="connsiteY14" fmla="*/ 328658 h 4364939"/>
                <a:gd name="connsiteX15" fmla="*/ 2952233 w 4314657"/>
                <a:gd name="connsiteY15" fmla="*/ 327332 h 4364939"/>
                <a:gd name="connsiteX16" fmla="*/ 2919085 w 4314657"/>
                <a:gd name="connsiteY16" fmla="*/ 327026 h 4364939"/>
                <a:gd name="connsiteX17" fmla="*/ 2852901 w 4314657"/>
                <a:gd name="connsiteY17" fmla="*/ 326720 h 4364939"/>
                <a:gd name="connsiteX18" fmla="*/ 2786826 w 4314657"/>
                <a:gd name="connsiteY18" fmla="*/ 328148 h 4364939"/>
                <a:gd name="connsiteX19" fmla="*/ 2720965 w 4314657"/>
                <a:gd name="connsiteY19" fmla="*/ 331409 h 4364939"/>
                <a:gd name="connsiteX20" fmla="*/ 2655325 w 4314657"/>
                <a:gd name="connsiteY20" fmla="*/ 336098 h 4364939"/>
                <a:gd name="connsiteX21" fmla="*/ 2524803 w 4314657"/>
                <a:gd name="connsiteY21" fmla="*/ 350573 h 4364939"/>
                <a:gd name="connsiteX22" fmla="*/ 2460139 w 4314657"/>
                <a:gd name="connsiteY22" fmla="*/ 360664 h 4364939"/>
                <a:gd name="connsiteX23" fmla="*/ 2396019 w 4314657"/>
                <a:gd name="connsiteY23" fmla="*/ 372693 h 4364939"/>
                <a:gd name="connsiteX24" fmla="*/ 2145843 w 4314657"/>
                <a:gd name="connsiteY24" fmla="*/ 440989 h 4364939"/>
                <a:gd name="connsiteX25" fmla="*/ 1698635 w 4314657"/>
                <a:gd name="connsiteY25" fmla="*/ 682676 h 4364939"/>
                <a:gd name="connsiteX26" fmla="*/ 1498450 w 4314657"/>
                <a:gd name="connsiteY26" fmla="*/ 835474 h 4364939"/>
                <a:gd name="connsiteX27" fmla="*/ 1307285 w 4314657"/>
                <a:gd name="connsiteY27" fmla="*/ 1001220 h 4364939"/>
                <a:gd name="connsiteX28" fmla="*/ 947780 w 4314657"/>
                <a:gd name="connsiteY28" fmla="*/ 1369612 h 4364939"/>
                <a:gd name="connsiteX29" fmla="*/ 905939 w 4314657"/>
                <a:gd name="connsiteY29" fmla="*/ 1419458 h 4364939"/>
                <a:gd name="connsiteX30" fmla="*/ 863228 w 4314657"/>
                <a:gd name="connsiteY30" fmla="*/ 1471545 h 4364939"/>
                <a:gd name="connsiteX31" fmla="*/ 774330 w 4314657"/>
                <a:gd name="connsiteY31" fmla="*/ 1577659 h 4364939"/>
                <a:gd name="connsiteX32" fmla="*/ 595554 w 4314657"/>
                <a:gd name="connsiteY32" fmla="*/ 1780916 h 4364939"/>
                <a:gd name="connsiteX33" fmla="*/ 430365 w 4314657"/>
                <a:gd name="connsiteY33" fmla="*/ 1982644 h 4364939"/>
                <a:gd name="connsiteX34" fmla="*/ 358855 w 4314657"/>
                <a:gd name="connsiteY34" fmla="*/ 2087025 h 4364939"/>
                <a:gd name="connsiteX35" fmla="*/ 296583 w 4314657"/>
                <a:gd name="connsiteY35" fmla="*/ 2194872 h 4364939"/>
                <a:gd name="connsiteX36" fmla="*/ 207358 w 4314657"/>
                <a:gd name="connsiteY36" fmla="*/ 2423918 h 4364939"/>
                <a:gd name="connsiteX37" fmla="*/ 177146 w 4314657"/>
                <a:gd name="connsiteY37" fmla="*/ 2668765 h 4364939"/>
                <a:gd name="connsiteX38" fmla="*/ 248763 w 4314657"/>
                <a:gd name="connsiteY38" fmla="*/ 3168854 h 4364939"/>
                <a:gd name="connsiteX39" fmla="*/ 445688 w 4314657"/>
                <a:gd name="connsiteY39" fmla="*/ 3637956 h 4364939"/>
                <a:gd name="connsiteX40" fmla="*/ 735859 w 4314657"/>
                <a:gd name="connsiteY40" fmla="*/ 4062310 h 4364939"/>
                <a:gd name="connsiteX41" fmla="*/ 910884 w 4314657"/>
                <a:gd name="connsiteY41" fmla="*/ 4254366 h 4364939"/>
                <a:gd name="connsiteX42" fmla="*/ 1030507 w 4314657"/>
                <a:gd name="connsiteY42" fmla="*/ 4364939 h 4364939"/>
                <a:gd name="connsiteX43" fmla="*/ 676755 w 4314657"/>
                <a:gd name="connsiteY43" fmla="*/ 4364939 h 4364939"/>
                <a:gd name="connsiteX44" fmla="*/ 538105 w 4314657"/>
                <a:gd name="connsiteY44" fmla="*/ 4202315 h 4364939"/>
                <a:gd name="connsiteX45" fmla="*/ 241592 w 4314657"/>
                <a:gd name="connsiteY45" fmla="*/ 3731226 h 4364939"/>
                <a:gd name="connsiteX46" fmla="*/ 60317 w 4314657"/>
                <a:gd name="connsiteY46" fmla="*/ 3211362 h 4364939"/>
                <a:gd name="connsiteX47" fmla="*/ 0 w 4314657"/>
                <a:gd name="connsiteY47" fmla="*/ 2668765 h 4364939"/>
                <a:gd name="connsiteX48" fmla="*/ 21736 w 4314657"/>
                <a:gd name="connsiteY48" fmla="*/ 2390280 h 4364939"/>
                <a:gd name="connsiteX49" fmla="*/ 27605 w 4314657"/>
                <a:gd name="connsiteY49" fmla="*/ 2355521 h 4364939"/>
                <a:gd name="connsiteX50" fmla="*/ 34669 w 4314657"/>
                <a:gd name="connsiteY50" fmla="*/ 2320862 h 4364939"/>
                <a:gd name="connsiteX51" fmla="*/ 50753 w 4314657"/>
                <a:gd name="connsiteY51" fmla="*/ 2251750 h 4364939"/>
                <a:gd name="connsiteX52" fmla="*/ 93899 w 4314657"/>
                <a:gd name="connsiteY52" fmla="*/ 2116179 h 4364939"/>
                <a:gd name="connsiteX53" fmla="*/ 150194 w 4314657"/>
                <a:gd name="connsiteY53" fmla="*/ 1985498 h 4364939"/>
                <a:gd name="connsiteX54" fmla="*/ 216486 w 4314657"/>
                <a:gd name="connsiteY54" fmla="*/ 1860628 h 4364939"/>
                <a:gd name="connsiteX55" fmla="*/ 363527 w 4314657"/>
                <a:gd name="connsiteY55" fmla="*/ 1625058 h 4364939"/>
                <a:gd name="connsiteX56" fmla="*/ 514155 w 4314657"/>
                <a:gd name="connsiteY56" fmla="*/ 1402231 h 4364939"/>
                <a:gd name="connsiteX57" fmla="*/ 586861 w 4314657"/>
                <a:gd name="connsiteY57" fmla="*/ 1293160 h 4364939"/>
                <a:gd name="connsiteX58" fmla="*/ 623702 w 4314657"/>
                <a:gd name="connsiteY58" fmla="*/ 1236892 h 4364939"/>
                <a:gd name="connsiteX59" fmla="*/ 662283 w 4314657"/>
                <a:gd name="connsiteY59" fmla="*/ 1178892 h 4364939"/>
                <a:gd name="connsiteX60" fmla="*/ 827364 w 4314657"/>
                <a:gd name="connsiteY60" fmla="*/ 951170 h 4364939"/>
                <a:gd name="connsiteX61" fmla="*/ 1016355 w 4314657"/>
                <a:gd name="connsiteY61" fmla="*/ 736089 h 4364939"/>
                <a:gd name="connsiteX62" fmla="*/ 1482474 w 4314657"/>
                <a:gd name="connsiteY62" fmla="*/ 378707 h 4364939"/>
                <a:gd name="connsiteX63" fmla="*/ 2035644 w 4314657"/>
                <a:gd name="connsiteY63" fmla="*/ 149151 h 4364939"/>
                <a:gd name="connsiteX64" fmla="*/ 2324619 w 4314657"/>
                <a:gd name="connsiteY64" fmla="*/ 72802 h 4364939"/>
                <a:gd name="connsiteX65" fmla="*/ 2618809 w 4314657"/>
                <a:gd name="connsiteY65" fmla="*/ 24078 h 4364939"/>
                <a:gd name="connsiteX66" fmla="*/ 2914849 w 4314657"/>
                <a:gd name="connsiteY66" fmla="*/ 1957 h 4364939"/>
                <a:gd name="connsiteX67" fmla="*/ 2951907 w 4314657"/>
                <a:gd name="connsiteY67" fmla="*/ 633 h 4364939"/>
                <a:gd name="connsiteX68" fmla="*/ 2990052 w 4314657"/>
                <a:gd name="connsiteY68" fmla="*/ 224 h 4364939"/>
                <a:gd name="connsiteX69" fmla="*/ 3028307 w 4314657"/>
                <a:gd name="connsiteY69" fmla="*/ 21 h 4364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Lst>
              <a:rect l="l" t="t" r="r" b="b"/>
              <a:pathLst>
                <a:path w="4314657" h="4364939">
                  <a:moveTo>
                    <a:pt x="3028307" y="21"/>
                  </a:moveTo>
                  <a:lnTo>
                    <a:pt x="3066670" y="836"/>
                  </a:lnTo>
                  <a:cubicBezTo>
                    <a:pt x="3117749" y="1856"/>
                    <a:pt x="3168937" y="5320"/>
                    <a:pt x="3220125" y="9909"/>
                  </a:cubicBezTo>
                  <a:cubicBezTo>
                    <a:pt x="3424763" y="29073"/>
                    <a:pt x="3627448" y="77898"/>
                    <a:pt x="3816113" y="150272"/>
                  </a:cubicBezTo>
                  <a:cubicBezTo>
                    <a:pt x="3910880" y="185950"/>
                    <a:pt x="4001951" y="227538"/>
                    <a:pt x="4089981" y="272287"/>
                  </a:cubicBezTo>
                  <a:lnTo>
                    <a:pt x="4314657" y="398926"/>
                  </a:lnTo>
                  <a:lnTo>
                    <a:pt x="4314657" y="911199"/>
                  </a:lnTo>
                  <a:lnTo>
                    <a:pt x="4310597" y="908154"/>
                  </a:lnTo>
                  <a:cubicBezTo>
                    <a:pt x="4274842" y="881549"/>
                    <a:pt x="4239087" y="855352"/>
                    <a:pt x="4203223" y="829562"/>
                  </a:cubicBezTo>
                  <a:cubicBezTo>
                    <a:pt x="4167576" y="803773"/>
                    <a:pt x="4131821" y="778086"/>
                    <a:pt x="4095850" y="753520"/>
                  </a:cubicBezTo>
                  <a:cubicBezTo>
                    <a:pt x="3951852" y="654949"/>
                    <a:pt x="3806115" y="565043"/>
                    <a:pt x="3652987" y="494811"/>
                  </a:cubicBezTo>
                  <a:cubicBezTo>
                    <a:pt x="3500404" y="423761"/>
                    <a:pt x="3340213" y="373101"/>
                    <a:pt x="3173610" y="347209"/>
                  </a:cubicBezTo>
                  <a:cubicBezTo>
                    <a:pt x="3131987" y="341093"/>
                    <a:pt x="3090036" y="335792"/>
                    <a:pt x="3047760" y="332632"/>
                  </a:cubicBezTo>
                  <a:lnTo>
                    <a:pt x="3016027" y="330186"/>
                  </a:lnTo>
                  <a:cubicBezTo>
                    <a:pt x="3005485" y="329472"/>
                    <a:pt x="2994834" y="329168"/>
                    <a:pt x="2984184" y="328658"/>
                  </a:cubicBezTo>
                  <a:cubicBezTo>
                    <a:pt x="2973533" y="328249"/>
                    <a:pt x="2962992" y="327638"/>
                    <a:pt x="2952233" y="327332"/>
                  </a:cubicBezTo>
                  <a:lnTo>
                    <a:pt x="2919085" y="327026"/>
                  </a:lnTo>
                  <a:cubicBezTo>
                    <a:pt x="2897025" y="326925"/>
                    <a:pt x="2874854" y="326212"/>
                    <a:pt x="2852901" y="326720"/>
                  </a:cubicBezTo>
                  <a:lnTo>
                    <a:pt x="2786826" y="328148"/>
                  </a:lnTo>
                  <a:cubicBezTo>
                    <a:pt x="2764763" y="328759"/>
                    <a:pt x="2742919" y="330391"/>
                    <a:pt x="2720965" y="331409"/>
                  </a:cubicBezTo>
                  <a:cubicBezTo>
                    <a:pt x="2699013" y="332326"/>
                    <a:pt x="2677170" y="334162"/>
                    <a:pt x="2655325" y="336098"/>
                  </a:cubicBezTo>
                  <a:cubicBezTo>
                    <a:pt x="2611528" y="339463"/>
                    <a:pt x="2568165" y="345170"/>
                    <a:pt x="2524803" y="350573"/>
                  </a:cubicBezTo>
                  <a:lnTo>
                    <a:pt x="2460139" y="360664"/>
                  </a:lnTo>
                  <a:cubicBezTo>
                    <a:pt x="2438622" y="364130"/>
                    <a:pt x="2417430" y="368717"/>
                    <a:pt x="2396019" y="372693"/>
                  </a:cubicBezTo>
                  <a:cubicBezTo>
                    <a:pt x="2310709" y="389513"/>
                    <a:pt x="2226809" y="411836"/>
                    <a:pt x="2145843" y="440989"/>
                  </a:cubicBezTo>
                  <a:cubicBezTo>
                    <a:pt x="1983479" y="499295"/>
                    <a:pt x="1835678" y="585838"/>
                    <a:pt x="1698635" y="682676"/>
                  </a:cubicBezTo>
                  <a:cubicBezTo>
                    <a:pt x="1629841" y="730992"/>
                    <a:pt x="1563549" y="782367"/>
                    <a:pt x="1498450" y="835474"/>
                  </a:cubicBezTo>
                  <a:cubicBezTo>
                    <a:pt x="1433352" y="888583"/>
                    <a:pt x="1369775" y="943932"/>
                    <a:pt x="1307285" y="1001220"/>
                  </a:cubicBezTo>
                  <a:cubicBezTo>
                    <a:pt x="1182958" y="1116304"/>
                    <a:pt x="1060588" y="1237708"/>
                    <a:pt x="947780" y="1369612"/>
                  </a:cubicBezTo>
                  <a:cubicBezTo>
                    <a:pt x="933325" y="1385818"/>
                    <a:pt x="919958" y="1402841"/>
                    <a:pt x="905939" y="1419458"/>
                  </a:cubicBezTo>
                  <a:lnTo>
                    <a:pt x="863228" y="1471545"/>
                  </a:lnTo>
                  <a:cubicBezTo>
                    <a:pt x="833776" y="1507529"/>
                    <a:pt x="804215" y="1543001"/>
                    <a:pt x="774330" y="1577659"/>
                  </a:cubicBezTo>
                  <a:cubicBezTo>
                    <a:pt x="714665" y="1647178"/>
                    <a:pt x="653806" y="1714046"/>
                    <a:pt x="595554" y="1780916"/>
                  </a:cubicBezTo>
                  <a:cubicBezTo>
                    <a:pt x="537303" y="1847683"/>
                    <a:pt x="481009" y="1914144"/>
                    <a:pt x="430365" y="1982644"/>
                  </a:cubicBezTo>
                  <a:cubicBezTo>
                    <a:pt x="405369" y="2016995"/>
                    <a:pt x="381351" y="2051756"/>
                    <a:pt x="358855" y="2087025"/>
                  </a:cubicBezTo>
                  <a:cubicBezTo>
                    <a:pt x="336685" y="2122396"/>
                    <a:pt x="315601" y="2158277"/>
                    <a:pt x="296583" y="2194872"/>
                  </a:cubicBezTo>
                  <a:cubicBezTo>
                    <a:pt x="258980" y="2268161"/>
                    <a:pt x="227572" y="2344307"/>
                    <a:pt x="207358" y="2423918"/>
                  </a:cubicBezTo>
                  <a:cubicBezTo>
                    <a:pt x="186817" y="2503426"/>
                    <a:pt x="178124" y="2585790"/>
                    <a:pt x="177146" y="2668765"/>
                  </a:cubicBezTo>
                  <a:cubicBezTo>
                    <a:pt x="177037" y="2837670"/>
                    <a:pt x="201490" y="3006472"/>
                    <a:pt x="248763" y="3168854"/>
                  </a:cubicBezTo>
                  <a:cubicBezTo>
                    <a:pt x="295931" y="3331644"/>
                    <a:pt x="363962" y="3488316"/>
                    <a:pt x="445688" y="3637956"/>
                  </a:cubicBezTo>
                  <a:cubicBezTo>
                    <a:pt x="527413" y="3787697"/>
                    <a:pt x="625115" y="3929794"/>
                    <a:pt x="735859" y="4062310"/>
                  </a:cubicBezTo>
                  <a:cubicBezTo>
                    <a:pt x="791121" y="4128668"/>
                    <a:pt x="849589" y="4192733"/>
                    <a:pt x="910884" y="4254366"/>
                  </a:cubicBezTo>
                  <a:lnTo>
                    <a:pt x="1030507" y="4364939"/>
                  </a:lnTo>
                  <a:lnTo>
                    <a:pt x="676755" y="4364939"/>
                  </a:lnTo>
                  <a:lnTo>
                    <a:pt x="538105" y="4202315"/>
                  </a:lnTo>
                  <a:cubicBezTo>
                    <a:pt x="423518" y="4054791"/>
                    <a:pt x="323372" y="3897379"/>
                    <a:pt x="241592" y="3731226"/>
                  </a:cubicBezTo>
                  <a:cubicBezTo>
                    <a:pt x="160193" y="3565073"/>
                    <a:pt x="99768" y="3389950"/>
                    <a:pt x="60317" y="3211362"/>
                  </a:cubicBezTo>
                  <a:cubicBezTo>
                    <a:pt x="20759" y="3032669"/>
                    <a:pt x="435" y="2850716"/>
                    <a:pt x="0" y="2668765"/>
                  </a:cubicBezTo>
                  <a:cubicBezTo>
                    <a:pt x="0" y="2576309"/>
                    <a:pt x="6413" y="2483039"/>
                    <a:pt x="21736" y="2390280"/>
                  </a:cubicBezTo>
                  <a:lnTo>
                    <a:pt x="27605" y="2355521"/>
                  </a:lnTo>
                  <a:lnTo>
                    <a:pt x="34669" y="2320862"/>
                  </a:lnTo>
                  <a:cubicBezTo>
                    <a:pt x="39343" y="2297723"/>
                    <a:pt x="45102" y="2274686"/>
                    <a:pt x="50753" y="2251750"/>
                  </a:cubicBezTo>
                  <a:cubicBezTo>
                    <a:pt x="62708" y="2205881"/>
                    <a:pt x="77379" y="2160723"/>
                    <a:pt x="93899" y="2116179"/>
                  </a:cubicBezTo>
                  <a:cubicBezTo>
                    <a:pt x="110744" y="2071734"/>
                    <a:pt x="129762" y="2028209"/>
                    <a:pt x="150194" y="1985498"/>
                  </a:cubicBezTo>
                  <a:cubicBezTo>
                    <a:pt x="170734" y="1942890"/>
                    <a:pt x="193229" y="1901402"/>
                    <a:pt x="216486" y="1860628"/>
                  </a:cubicBezTo>
                  <a:cubicBezTo>
                    <a:pt x="263109" y="1779183"/>
                    <a:pt x="312993" y="1701000"/>
                    <a:pt x="363527" y="1625058"/>
                  </a:cubicBezTo>
                  <a:lnTo>
                    <a:pt x="514155" y="1402231"/>
                  </a:lnTo>
                  <a:cubicBezTo>
                    <a:pt x="538825" y="1365636"/>
                    <a:pt x="563277" y="1329551"/>
                    <a:pt x="586861" y="1293160"/>
                  </a:cubicBezTo>
                  <a:lnTo>
                    <a:pt x="623702" y="1236892"/>
                  </a:lnTo>
                  <a:cubicBezTo>
                    <a:pt x="636526" y="1217525"/>
                    <a:pt x="649025" y="1198055"/>
                    <a:pt x="662283" y="1178892"/>
                  </a:cubicBezTo>
                  <a:cubicBezTo>
                    <a:pt x="713905" y="1101523"/>
                    <a:pt x="769222" y="1025786"/>
                    <a:pt x="827364" y="951170"/>
                  </a:cubicBezTo>
                  <a:cubicBezTo>
                    <a:pt x="885834" y="876861"/>
                    <a:pt x="947997" y="804283"/>
                    <a:pt x="1016355" y="736089"/>
                  </a:cubicBezTo>
                  <a:cubicBezTo>
                    <a:pt x="1152311" y="599497"/>
                    <a:pt x="1308047" y="476054"/>
                    <a:pt x="1482474" y="378707"/>
                  </a:cubicBezTo>
                  <a:cubicBezTo>
                    <a:pt x="1656793" y="281156"/>
                    <a:pt x="1845132" y="207966"/>
                    <a:pt x="2035644" y="149151"/>
                  </a:cubicBezTo>
                  <a:cubicBezTo>
                    <a:pt x="2131063" y="119997"/>
                    <a:pt x="2227460" y="94412"/>
                    <a:pt x="2324619" y="72802"/>
                  </a:cubicBezTo>
                  <a:cubicBezTo>
                    <a:pt x="2421885" y="51396"/>
                    <a:pt x="2520239" y="35291"/>
                    <a:pt x="2618809" y="24078"/>
                  </a:cubicBezTo>
                  <a:cubicBezTo>
                    <a:pt x="2717272" y="12252"/>
                    <a:pt x="2816168" y="4914"/>
                    <a:pt x="2914849" y="1957"/>
                  </a:cubicBezTo>
                  <a:lnTo>
                    <a:pt x="2951907" y="633"/>
                  </a:lnTo>
                  <a:lnTo>
                    <a:pt x="2990052" y="224"/>
                  </a:lnTo>
                  <a:cubicBezTo>
                    <a:pt x="3002768" y="224"/>
                    <a:pt x="3015592" y="-81"/>
                    <a:pt x="3028307" y="2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5373" name="Freeform: Shape 15372">
              <a:extLst>
                <a:ext uri="{FF2B5EF4-FFF2-40B4-BE49-F238E27FC236}">
                  <a16:creationId xmlns:a16="http://schemas.microsoft.com/office/drawing/2014/main" id="{5C727C6A-DB0B-482E-B0E4-4F035FC023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55526" y="2145638"/>
              <a:ext cx="4336168" cy="4630833"/>
            </a:xfrm>
            <a:custGeom>
              <a:avLst/>
              <a:gdLst>
                <a:gd name="connsiteX0" fmla="*/ 3053738 w 4336168"/>
                <a:gd name="connsiteY0" fmla="*/ 111 h 4630833"/>
                <a:gd name="connsiteX1" fmla="*/ 3093948 w 4336168"/>
                <a:gd name="connsiteY1" fmla="*/ 316 h 4630833"/>
                <a:gd name="connsiteX2" fmla="*/ 3134268 w 4336168"/>
                <a:gd name="connsiteY2" fmla="*/ 1743 h 4630833"/>
                <a:gd name="connsiteX3" fmla="*/ 3295438 w 4336168"/>
                <a:gd name="connsiteY3" fmla="*/ 13058 h 4630833"/>
                <a:gd name="connsiteX4" fmla="*/ 3918813 w 4336168"/>
                <a:gd name="connsiteY4" fmla="*/ 169935 h 4630833"/>
                <a:gd name="connsiteX5" fmla="*/ 4203331 w 4336168"/>
                <a:gd name="connsiteY5" fmla="*/ 305405 h 4630833"/>
                <a:gd name="connsiteX6" fmla="*/ 4336168 w 4336168"/>
                <a:gd name="connsiteY6" fmla="*/ 386579 h 4630833"/>
                <a:gd name="connsiteX7" fmla="*/ 4336168 w 4336168"/>
                <a:gd name="connsiteY7" fmla="*/ 772673 h 4630833"/>
                <a:gd name="connsiteX8" fmla="*/ 4270820 w 4336168"/>
                <a:gd name="connsiteY8" fmla="*/ 728127 h 4630833"/>
                <a:gd name="connsiteX9" fmla="*/ 4030208 w 4336168"/>
                <a:gd name="connsiteY9" fmla="*/ 587253 h 4630833"/>
                <a:gd name="connsiteX10" fmla="*/ 3781010 w 4336168"/>
                <a:gd name="connsiteY10" fmla="*/ 471455 h 4630833"/>
                <a:gd name="connsiteX11" fmla="*/ 3254466 w 4336168"/>
                <a:gd name="connsiteY11" fmla="*/ 338024 h 4630833"/>
                <a:gd name="connsiteX12" fmla="*/ 3117966 w 4336168"/>
                <a:gd name="connsiteY12" fmla="*/ 326812 h 4630833"/>
                <a:gd name="connsiteX13" fmla="*/ 3083625 w 4336168"/>
                <a:gd name="connsiteY13" fmla="*/ 325179 h 4630833"/>
                <a:gd name="connsiteX14" fmla="*/ 3049173 w 4336168"/>
                <a:gd name="connsiteY14" fmla="*/ 324366 h 4630833"/>
                <a:gd name="connsiteX15" fmla="*/ 2978858 w 4336168"/>
                <a:gd name="connsiteY15" fmla="*/ 323855 h 4630833"/>
                <a:gd name="connsiteX16" fmla="*/ 2695862 w 4336168"/>
                <a:gd name="connsiteY16" fmla="*/ 335373 h 4630833"/>
                <a:gd name="connsiteX17" fmla="*/ 2417972 w 4336168"/>
                <a:gd name="connsiteY17" fmla="*/ 372070 h 4630833"/>
                <a:gd name="connsiteX18" fmla="*/ 2148451 w 4336168"/>
                <a:gd name="connsiteY18" fmla="*/ 437613 h 4630833"/>
                <a:gd name="connsiteX19" fmla="*/ 1889690 w 4336168"/>
                <a:gd name="connsiteY19" fmla="*/ 532515 h 4630833"/>
                <a:gd name="connsiteX20" fmla="*/ 1644512 w 4336168"/>
                <a:gd name="connsiteY20" fmla="*/ 658098 h 4630833"/>
                <a:gd name="connsiteX21" fmla="*/ 1200999 w 4336168"/>
                <a:gd name="connsiteY21" fmla="*/ 992137 h 4630833"/>
                <a:gd name="connsiteX22" fmla="*/ 1003531 w 4336168"/>
                <a:gd name="connsiteY22" fmla="*/ 1192234 h 4630833"/>
                <a:gd name="connsiteX23" fmla="*/ 910394 w 4336168"/>
                <a:gd name="connsiteY23" fmla="*/ 1298347 h 4630833"/>
                <a:gd name="connsiteX24" fmla="*/ 821278 w 4336168"/>
                <a:gd name="connsiteY24" fmla="*/ 1408233 h 4630833"/>
                <a:gd name="connsiteX25" fmla="*/ 732162 w 4336168"/>
                <a:gd name="connsiteY25" fmla="*/ 1521993 h 4630833"/>
                <a:gd name="connsiteX26" fmla="*/ 640548 w 4336168"/>
                <a:gd name="connsiteY26" fmla="*/ 1634323 h 4630833"/>
                <a:gd name="connsiteX27" fmla="*/ 457317 w 4336168"/>
                <a:gd name="connsiteY27" fmla="*/ 1855930 h 4630833"/>
                <a:gd name="connsiteX28" fmla="*/ 369288 w 4336168"/>
                <a:gd name="connsiteY28" fmla="*/ 1967955 h 4630833"/>
                <a:gd name="connsiteX29" fmla="*/ 287128 w 4336168"/>
                <a:gd name="connsiteY29" fmla="*/ 2083243 h 4630833"/>
                <a:gd name="connsiteX30" fmla="*/ 212683 w 4336168"/>
                <a:gd name="connsiteY30" fmla="*/ 2202607 h 4630833"/>
                <a:gd name="connsiteX31" fmla="*/ 179101 w 4336168"/>
                <a:gd name="connsiteY31" fmla="*/ 2264177 h 4630833"/>
                <a:gd name="connsiteX32" fmla="*/ 148890 w 4336168"/>
                <a:gd name="connsiteY32" fmla="*/ 2327172 h 4630833"/>
                <a:gd name="connsiteX33" fmla="*/ 61295 w 4336168"/>
                <a:gd name="connsiteY33" fmla="*/ 2590672 h 4630833"/>
                <a:gd name="connsiteX34" fmla="*/ 32604 w 4336168"/>
                <a:gd name="connsiteY34" fmla="*/ 2866202 h 4630833"/>
                <a:gd name="connsiteX35" fmla="*/ 100853 w 4336168"/>
                <a:gd name="connsiteY35" fmla="*/ 3418074 h 4630833"/>
                <a:gd name="connsiteX36" fmla="*/ 184971 w 4336168"/>
                <a:gd name="connsiteY36" fmla="*/ 3684428 h 4630833"/>
                <a:gd name="connsiteX37" fmla="*/ 210836 w 4336168"/>
                <a:gd name="connsiteY37" fmla="*/ 3749462 h 4630833"/>
                <a:gd name="connsiteX38" fmla="*/ 238440 w 4336168"/>
                <a:gd name="connsiteY38" fmla="*/ 3813783 h 4630833"/>
                <a:gd name="connsiteX39" fmla="*/ 252894 w 4336168"/>
                <a:gd name="connsiteY39" fmla="*/ 3845688 h 4630833"/>
                <a:gd name="connsiteX40" fmla="*/ 268109 w 4336168"/>
                <a:gd name="connsiteY40" fmla="*/ 3877287 h 4630833"/>
                <a:gd name="connsiteX41" fmla="*/ 299409 w 4336168"/>
                <a:gd name="connsiteY41" fmla="*/ 3939978 h 4630833"/>
                <a:gd name="connsiteX42" fmla="*/ 440689 w 4336168"/>
                <a:gd name="connsiteY42" fmla="*/ 4182378 h 4630833"/>
                <a:gd name="connsiteX43" fmla="*/ 606640 w 4336168"/>
                <a:gd name="connsiteY43" fmla="*/ 4409488 h 4630833"/>
                <a:gd name="connsiteX44" fmla="*/ 792425 w 4336168"/>
                <a:gd name="connsiteY44" fmla="*/ 4621205 h 4630833"/>
                <a:gd name="connsiteX45" fmla="*/ 802442 w 4336168"/>
                <a:gd name="connsiteY45" fmla="*/ 4630833 h 4630833"/>
                <a:gd name="connsiteX46" fmla="*/ 592561 w 4336168"/>
                <a:gd name="connsiteY46" fmla="*/ 4630833 h 4630833"/>
                <a:gd name="connsiteX47" fmla="*/ 489377 w 4336168"/>
                <a:gd name="connsiteY47" fmla="*/ 4483185 h 4630833"/>
                <a:gd name="connsiteX48" fmla="*/ 344944 w 4336168"/>
                <a:gd name="connsiteY48" fmla="*/ 4231611 h 4630833"/>
                <a:gd name="connsiteX49" fmla="*/ 224311 w 4336168"/>
                <a:gd name="connsiteY49" fmla="*/ 3970456 h 4630833"/>
                <a:gd name="connsiteX50" fmla="*/ 0 w 4336168"/>
                <a:gd name="connsiteY50" fmla="*/ 2866202 h 4630833"/>
                <a:gd name="connsiteX51" fmla="*/ 25105 w 4336168"/>
                <a:gd name="connsiteY51" fmla="*/ 2584351 h 4630833"/>
                <a:gd name="connsiteX52" fmla="*/ 105200 w 4336168"/>
                <a:gd name="connsiteY52" fmla="*/ 2310863 h 4630833"/>
                <a:gd name="connsiteX53" fmla="*/ 232245 w 4336168"/>
                <a:gd name="connsiteY53" fmla="*/ 2053172 h 4630833"/>
                <a:gd name="connsiteX54" fmla="*/ 307667 w 4336168"/>
                <a:gd name="connsiteY54" fmla="*/ 1930341 h 4630833"/>
                <a:gd name="connsiteX55" fmla="*/ 386893 w 4336168"/>
                <a:gd name="connsiteY55" fmla="*/ 1810161 h 4630833"/>
                <a:gd name="connsiteX56" fmla="*/ 548823 w 4336168"/>
                <a:gd name="connsiteY56" fmla="*/ 1573876 h 4630833"/>
                <a:gd name="connsiteX57" fmla="*/ 626419 w 4336168"/>
                <a:gd name="connsiteY57" fmla="*/ 1455224 h 4630833"/>
                <a:gd name="connsiteX58" fmla="*/ 701081 w 4336168"/>
                <a:gd name="connsiteY58" fmla="*/ 1334534 h 4630833"/>
                <a:gd name="connsiteX59" fmla="*/ 861162 w 4336168"/>
                <a:gd name="connsiteY59" fmla="*/ 1091320 h 4630833"/>
                <a:gd name="connsiteX60" fmla="*/ 1042329 w 4336168"/>
                <a:gd name="connsiteY60" fmla="*/ 858093 h 4630833"/>
                <a:gd name="connsiteX61" fmla="*/ 1487799 w 4336168"/>
                <a:gd name="connsiteY61" fmla="*/ 446686 h 4630833"/>
                <a:gd name="connsiteX62" fmla="*/ 1754060 w 4336168"/>
                <a:gd name="connsiteY62" fmla="*/ 283388 h 4630833"/>
                <a:gd name="connsiteX63" fmla="*/ 2044121 w 4336168"/>
                <a:gd name="connsiteY63" fmla="*/ 157906 h 4630833"/>
                <a:gd name="connsiteX64" fmla="*/ 2349287 w 4336168"/>
                <a:gd name="connsiteY64" fmla="*/ 71364 h 4630833"/>
                <a:gd name="connsiteX65" fmla="*/ 2661411 w 4336168"/>
                <a:gd name="connsiteY65" fmla="*/ 21213 h 4630833"/>
                <a:gd name="connsiteX66" fmla="*/ 2818124 w 4336168"/>
                <a:gd name="connsiteY66" fmla="*/ 7146 h 4630833"/>
                <a:gd name="connsiteX67" fmla="*/ 2974728 w 4336168"/>
                <a:gd name="connsiteY67" fmla="*/ 1029 h 4630833"/>
                <a:gd name="connsiteX68" fmla="*/ 3053738 w 4336168"/>
                <a:gd name="connsiteY68" fmla="*/ 111 h 46308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4336168" h="4630833">
                  <a:moveTo>
                    <a:pt x="3053738" y="111"/>
                  </a:moveTo>
                  <a:lnTo>
                    <a:pt x="3093948" y="316"/>
                  </a:lnTo>
                  <a:lnTo>
                    <a:pt x="3134268" y="1743"/>
                  </a:lnTo>
                  <a:cubicBezTo>
                    <a:pt x="3187955" y="3475"/>
                    <a:pt x="3241749" y="7756"/>
                    <a:pt x="3295438" y="13058"/>
                  </a:cubicBezTo>
                  <a:cubicBezTo>
                    <a:pt x="3510076" y="35585"/>
                    <a:pt x="3722324" y="89406"/>
                    <a:pt x="3918813" y="169935"/>
                  </a:cubicBezTo>
                  <a:cubicBezTo>
                    <a:pt x="4017384" y="209689"/>
                    <a:pt x="4111933" y="255763"/>
                    <a:pt x="4203331" y="305405"/>
                  </a:cubicBezTo>
                  <a:lnTo>
                    <a:pt x="4336168" y="386579"/>
                  </a:lnTo>
                  <a:lnTo>
                    <a:pt x="4336168" y="772673"/>
                  </a:lnTo>
                  <a:lnTo>
                    <a:pt x="4270820" y="728127"/>
                  </a:lnTo>
                  <a:cubicBezTo>
                    <a:pt x="4191920" y="677771"/>
                    <a:pt x="4111825" y="630168"/>
                    <a:pt x="4030208" y="587253"/>
                  </a:cubicBezTo>
                  <a:cubicBezTo>
                    <a:pt x="3948699" y="544136"/>
                    <a:pt x="3865886" y="504687"/>
                    <a:pt x="3781010" y="471455"/>
                  </a:cubicBezTo>
                  <a:cubicBezTo>
                    <a:pt x="3611688" y="404384"/>
                    <a:pt x="3435522" y="358818"/>
                    <a:pt x="3254466" y="338024"/>
                  </a:cubicBezTo>
                  <a:cubicBezTo>
                    <a:pt x="3209255" y="333029"/>
                    <a:pt x="3163720" y="328748"/>
                    <a:pt x="3117966" y="326812"/>
                  </a:cubicBezTo>
                  <a:lnTo>
                    <a:pt x="3083625" y="325179"/>
                  </a:lnTo>
                  <a:lnTo>
                    <a:pt x="3049173" y="324366"/>
                  </a:lnTo>
                  <a:cubicBezTo>
                    <a:pt x="3026568" y="323447"/>
                    <a:pt x="3002550" y="323855"/>
                    <a:pt x="2978858" y="323855"/>
                  </a:cubicBezTo>
                  <a:cubicBezTo>
                    <a:pt x="2883983" y="323956"/>
                    <a:pt x="2789434" y="327423"/>
                    <a:pt x="2695862" y="335373"/>
                  </a:cubicBezTo>
                  <a:cubicBezTo>
                    <a:pt x="2602290" y="343223"/>
                    <a:pt x="2509371" y="354945"/>
                    <a:pt x="2417972" y="372070"/>
                  </a:cubicBezTo>
                  <a:cubicBezTo>
                    <a:pt x="2326683" y="389500"/>
                    <a:pt x="2236697" y="411009"/>
                    <a:pt x="2148451" y="437613"/>
                  </a:cubicBezTo>
                  <a:cubicBezTo>
                    <a:pt x="2060204" y="464116"/>
                    <a:pt x="1973588" y="495411"/>
                    <a:pt x="1889690" y="532515"/>
                  </a:cubicBezTo>
                  <a:cubicBezTo>
                    <a:pt x="1805247" y="568599"/>
                    <a:pt x="1723848" y="611411"/>
                    <a:pt x="1644512" y="658098"/>
                  </a:cubicBezTo>
                  <a:cubicBezTo>
                    <a:pt x="1486169" y="751979"/>
                    <a:pt x="1338149" y="865229"/>
                    <a:pt x="1200999" y="992137"/>
                  </a:cubicBezTo>
                  <a:cubicBezTo>
                    <a:pt x="1132531" y="1055744"/>
                    <a:pt x="1066782" y="1122715"/>
                    <a:pt x="1003531" y="1192234"/>
                  </a:cubicBezTo>
                  <a:cubicBezTo>
                    <a:pt x="971688" y="1226790"/>
                    <a:pt x="941150" y="1262568"/>
                    <a:pt x="910394" y="1298347"/>
                  </a:cubicBezTo>
                  <a:cubicBezTo>
                    <a:pt x="880507" y="1334738"/>
                    <a:pt x="850187" y="1370925"/>
                    <a:pt x="821278" y="1408233"/>
                  </a:cubicBezTo>
                  <a:cubicBezTo>
                    <a:pt x="792152" y="1444624"/>
                    <a:pt x="762266" y="1484480"/>
                    <a:pt x="732162" y="1521993"/>
                  </a:cubicBezTo>
                  <a:cubicBezTo>
                    <a:pt x="701950" y="1559810"/>
                    <a:pt x="671302" y="1597219"/>
                    <a:pt x="640548" y="1634323"/>
                  </a:cubicBezTo>
                  <a:cubicBezTo>
                    <a:pt x="579362" y="1708838"/>
                    <a:pt x="516980" y="1781618"/>
                    <a:pt x="457317" y="1855930"/>
                  </a:cubicBezTo>
                  <a:cubicBezTo>
                    <a:pt x="427540" y="1893033"/>
                    <a:pt x="397870" y="1930239"/>
                    <a:pt x="369288" y="1967955"/>
                  </a:cubicBezTo>
                  <a:cubicBezTo>
                    <a:pt x="341141" y="2005976"/>
                    <a:pt x="313211" y="2044100"/>
                    <a:pt x="287128" y="2083243"/>
                  </a:cubicBezTo>
                  <a:cubicBezTo>
                    <a:pt x="260936" y="2122284"/>
                    <a:pt x="235506" y="2161835"/>
                    <a:pt x="212683" y="2202607"/>
                  </a:cubicBezTo>
                  <a:cubicBezTo>
                    <a:pt x="200728" y="2222791"/>
                    <a:pt x="190187" y="2243586"/>
                    <a:pt x="179101" y="2264177"/>
                  </a:cubicBezTo>
                  <a:cubicBezTo>
                    <a:pt x="168886" y="2285072"/>
                    <a:pt x="158127" y="2305867"/>
                    <a:pt x="148890" y="2327172"/>
                  </a:cubicBezTo>
                  <a:cubicBezTo>
                    <a:pt x="109982" y="2411777"/>
                    <a:pt x="81183" y="2500256"/>
                    <a:pt x="61295" y="2590672"/>
                  </a:cubicBezTo>
                  <a:cubicBezTo>
                    <a:pt x="42386" y="2681292"/>
                    <a:pt x="33147" y="2773643"/>
                    <a:pt x="32604" y="2866202"/>
                  </a:cubicBezTo>
                  <a:cubicBezTo>
                    <a:pt x="32495" y="3051925"/>
                    <a:pt x="55643" y="3237650"/>
                    <a:pt x="100853" y="3418074"/>
                  </a:cubicBezTo>
                  <a:cubicBezTo>
                    <a:pt x="123133" y="3508490"/>
                    <a:pt x="151498" y="3597377"/>
                    <a:pt x="184971" y="3684428"/>
                  </a:cubicBezTo>
                  <a:cubicBezTo>
                    <a:pt x="192796" y="3706344"/>
                    <a:pt x="202250" y="3727751"/>
                    <a:pt x="210836" y="3749462"/>
                  </a:cubicBezTo>
                  <a:cubicBezTo>
                    <a:pt x="219421" y="3771175"/>
                    <a:pt x="228985" y="3792479"/>
                    <a:pt x="238440" y="3813783"/>
                  </a:cubicBezTo>
                  <a:lnTo>
                    <a:pt x="252894" y="3845688"/>
                  </a:lnTo>
                  <a:lnTo>
                    <a:pt x="268109" y="3877287"/>
                  </a:lnTo>
                  <a:cubicBezTo>
                    <a:pt x="278215" y="3898287"/>
                    <a:pt x="288432" y="3919284"/>
                    <a:pt x="299409" y="3939978"/>
                  </a:cubicBezTo>
                  <a:cubicBezTo>
                    <a:pt x="341792" y="4023258"/>
                    <a:pt x="389828" y="4103787"/>
                    <a:pt x="440689" y="4182378"/>
                  </a:cubicBezTo>
                  <a:cubicBezTo>
                    <a:pt x="492420" y="4260561"/>
                    <a:pt x="547953" y="4336299"/>
                    <a:pt x="606640" y="4409488"/>
                  </a:cubicBezTo>
                  <a:cubicBezTo>
                    <a:pt x="665381" y="4482677"/>
                    <a:pt x="727435" y="4553292"/>
                    <a:pt x="792425" y="4621205"/>
                  </a:cubicBezTo>
                  <a:lnTo>
                    <a:pt x="802442" y="4630833"/>
                  </a:lnTo>
                  <a:lnTo>
                    <a:pt x="592561" y="4630833"/>
                  </a:lnTo>
                  <a:lnTo>
                    <a:pt x="489377" y="4483185"/>
                  </a:lnTo>
                  <a:cubicBezTo>
                    <a:pt x="437212" y="4401230"/>
                    <a:pt x="388850" y="4317339"/>
                    <a:pt x="344944" y="4231611"/>
                  </a:cubicBezTo>
                  <a:cubicBezTo>
                    <a:pt x="300386" y="4146191"/>
                    <a:pt x="260828" y="4058731"/>
                    <a:pt x="224311" y="3970456"/>
                  </a:cubicBezTo>
                  <a:cubicBezTo>
                    <a:pt x="78901" y="3617049"/>
                    <a:pt x="1413" y="3242136"/>
                    <a:pt x="0" y="2866202"/>
                  </a:cubicBezTo>
                  <a:cubicBezTo>
                    <a:pt x="0" y="2771912"/>
                    <a:pt x="8043" y="2677417"/>
                    <a:pt x="25105" y="2584351"/>
                  </a:cubicBezTo>
                  <a:cubicBezTo>
                    <a:pt x="42928" y="2491285"/>
                    <a:pt x="69446" y="2399444"/>
                    <a:pt x="105200" y="2310863"/>
                  </a:cubicBezTo>
                  <a:cubicBezTo>
                    <a:pt x="140304" y="2221974"/>
                    <a:pt x="184318" y="2136351"/>
                    <a:pt x="232245" y="2053172"/>
                  </a:cubicBezTo>
                  <a:cubicBezTo>
                    <a:pt x="256154" y="2011379"/>
                    <a:pt x="281802" y="1970810"/>
                    <a:pt x="307667" y="1930341"/>
                  </a:cubicBezTo>
                  <a:cubicBezTo>
                    <a:pt x="333533" y="1889873"/>
                    <a:pt x="360049" y="1849915"/>
                    <a:pt x="386893" y="1810161"/>
                  </a:cubicBezTo>
                  <a:lnTo>
                    <a:pt x="548823" y="1573876"/>
                  </a:lnTo>
                  <a:cubicBezTo>
                    <a:pt x="575341" y="1534529"/>
                    <a:pt x="601098" y="1494877"/>
                    <a:pt x="626419" y="1455224"/>
                  </a:cubicBezTo>
                  <a:cubicBezTo>
                    <a:pt x="651959" y="1415266"/>
                    <a:pt x="675434" y="1376225"/>
                    <a:pt x="701081" y="1334534"/>
                  </a:cubicBezTo>
                  <a:cubicBezTo>
                    <a:pt x="751290" y="1252070"/>
                    <a:pt x="804324" y="1170828"/>
                    <a:pt x="861162" y="1091320"/>
                  </a:cubicBezTo>
                  <a:cubicBezTo>
                    <a:pt x="917894" y="1011810"/>
                    <a:pt x="977884" y="933729"/>
                    <a:pt x="1042329" y="858093"/>
                  </a:cubicBezTo>
                  <a:cubicBezTo>
                    <a:pt x="1171765" y="707536"/>
                    <a:pt x="1319348" y="566764"/>
                    <a:pt x="1487799" y="446686"/>
                  </a:cubicBezTo>
                  <a:cubicBezTo>
                    <a:pt x="1571699" y="386340"/>
                    <a:pt x="1661031" y="332010"/>
                    <a:pt x="1754060" y="283388"/>
                  </a:cubicBezTo>
                  <a:cubicBezTo>
                    <a:pt x="1847414" y="235478"/>
                    <a:pt x="1944463" y="193278"/>
                    <a:pt x="2044121" y="157906"/>
                  </a:cubicBezTo>
                  <a:cubicBezTo>
                    <a:pt x="2143778" y="122638"/>
                    <a:pt x="2245936" y="93789"/>
                    <a:pt x="2349287" y="71364"/>
                  </a:cubicBezTo>
                  <a:cubicBezTo>
                    <a:pt x="2452641" y="48939"/>
                    <a:pt x="2556971" y="32935"/>
                    <a:pt x="2661411" y="21213"/>
                  </a:cubicBezTo>
                  <a:cubicBezTo>
                    <a:pt x="2713576" y="14994"/>
                    <a:pt x="2765850" y="11222"/>
                    <a:pt x="2818124" y="7146"/>
                  </a:cubicBezTo>
                  <a:cubicBezTo>
                    <a:pt x="2870290" y="4596"/>
                    <a:pt x="2922672" y="1640"/>
                    <a:pt x="2974728" y="1029"/>
                  </a:cubicBezTo>
                  <a:cubicBezTo>
                    <a:pt x="3000811" y="519"/>
                    <a:pt x="3026568" y="-296"/>
                    <a:pt x="3053738" y="11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15375" name="Group 15374">
            <a:extLst>
              <a:ext uri="{FF2B5EF4-FFF2-40B4-BE49-F238E27FC236}">
                <a16:creationId xmlns:a16="http://schemas.microsoft.com/office/drawing/2014/main" id="{2786ABD8-AB9F-46F2-A7D9-36F1F7338CF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5112326" y="0"/>
            <a:ext cx="4683941" cy="3456291"/>
            <a:chOff x="4345582" y="0"/>
            <a:chExt cx="5069918" cy="3741104"/>
          </a:xfrm>
          <a:solidFill>
            <a:schemeClr val="accent5">
              <a:alpha val="5000"/>
            </a:schemeClr>
          </a:solidFill>
        </p:grpSpPr>
        <p:sp>
          <p:nvSpPr>
            <p:cNvPr id="15376" name="Freeform: Shape 15375">
              <a:extLst>
                <a:ext uri="{FF2B5EF4-FFF2-40B4-BE49-F238E27FC236}">
                  <a16:creationId xmlns:a16="http://schemas.microsoft.com/office/drawing/2014/main" id="{DB26E49F-E19A-487B-A8A4-A26128CFDC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45582" y="1"/>
              <a:ext cx="5069918" cy="3741103"/>
            </a:xfrm>
            <a:custGeom>
              <a:avLst/>
              <a:gdLst>
                <a:gd name="connsiteX0" fmla="*/ 475344 w 5069918"/>
                <a:gd name="connsiteY0" fmla="*/ 0 h 3741103"/>
                <a:gd name="connsiteX1" fmla="*/ 643707 w 5069918"/>
                <a:gd name="connsiteY1" fmla="*/ 0 h 3741103"/>
                <a:gd name="connsiteX2" fmla="*/ 635672 w 5069918"/>
                <a:gd name="connsiteY2" fmla="*/ 7778 h 3741103"/>
                <a:gd name="connsiteX3" fmla="*/ 486638 w 5069918"/>
                <a:gd name="connsiteY3" fmla="*/ 178818 h 3741103"/>
                <a:gd name="connsiteX4" fmla="*/ 353514 w 5069918"/>
                <a:gd name="connsiteY4" fmla="*/ 362293 h 3741103"/>
                <a:gd name="connsiteX5" fmla="*/ 240181 w 5069918"/>
                <a:gd name="connsiteY5" fmla="*/ 558120 h 3741103"/>
                <a:gd name="connsiteX6" fmla="*/ 215073 w 5069918"/>
                <a:gd name="connsiteY6" fmla="*/ 608766 h 3741103"/>
                <a:gd name="connsiteX7" fmla="*/ 202868 w 5069918"/>
                <a:gd name="connsiteY7" fmla="*/ 634294 h 3741103"/>
                <a:gd name="connsiteX8" fmla="*/ 191273 w 5069918"/>
                <a:gd name="connsiteY8" fmla="*/ 660069 h 3741103"/>
                <a:gd name="connsiteX9" fmla="*/ 169129 w 5069918"/>
                <a:gd name="connsiteY9" fmla="*/ 712032 h 3741103"/>
                <a:gd name="connsiteX10" fmla="*/ 148381 w 5069918"/>
                <a:gd name="connsiteY10" fmla="*/ 764571 h 3741103"/>
                <a:gd name="connsiteX11" fmla="*/ 80903 w 5069918"/>
                <a:gd name="connsiteY11" fmla="*/ 979750 h 3741103"/>
                <a:gd name="connsiteX12" fmla="*/ 26154 w 5069918"/>
                <a:gd name="connsiteY12" fmla="*/ 1425590 h 3741103"/>
                <a:gd name="connsiteX13" fmla="*/ 49170 w 5069918"/>
                <a:gd name="connsiteY13" fmla="*/ 1648182 h 3741103"/>
                <a:gd name="connsiteX14" fmla="*/ 119437 w 5069918"/>
                <a:gd name="connsiteY14" fmla="*/ 1861055 h 3741103"/>
                <a:gd name="connsiteX15" fmla="*/ 143672 w 5069918"/>
                <a:gd name="connsiteY15" fmla="*/ 1911947 h 3741103"/>
                <a:gd name="connsiteX16" fmla="*/ 170611 w 5069918"/>
                <a:gd name="connsiteY16" fmla="*/ 1961687 h 3741103"/>
                <a:gd name="connsiteX17" fmla="*/ 230330 w 5069918"/>
                <a:gd name="connsiteY17" fmla="*/ 2058118 h 3741103"/>
                <a:gd name="connsiteX18" fmla="*/ 296237 w 5069918"/>
                <a:gd name="connsiteY18" fmla="*/ 2151255 h 3741103"/>
                <a:gd name="connsiteX19" fmla="*/ 366853 w 5069918"/>
                <a:gd name="connsiteY19" fmla="*/ 2241757 h 3741103"/>
                <a:gd name="connsiteX20" fmla="*/ 513838 w 5069918"/>
                <a:gd name="connsiteY20" fmla="*/ 2420786 h 3741103"/>
                <a:gd name="connsiteX21" fmla="*/ 587330 w 5069918"/>
                <a:gd name="connsiteY21" fmla="*/ 2511534 h 3741103"/>
                <a:gd name="connsiteX22" fmla="*/ 658817 w 5069918"/>
                <a:gd name="connsiteY22" fmla="*/ 2603437 h 3741103"/>
                <a:gd name="connsiteX23" fmla="*/ 730305 w 5069918"/>
                <a:gd name="connsiteY23" fmla="*/ 2692210 h 3741103"/>
                <a:gd name="connsiteX24" fmla="*/ 805018 w 5069918"/>
                <a:gd name="connsiteY24" fmla="*/ 2777936 h 3741103"/>
                <a:gd name="connsiteX25" fmla="*/ 963424 w 5069918"/>
                <a:gd name="connsiteY25" fmla="*/ 2939588 h 3741103"/>
                <a:gd name="connsiteX26" fmla="*/ 1319204 w 5069918"/>
                <a:gd name="connsiteY26" fmla="*/ 3209447 h 3741103"/>
                <a:gd name="connsiteX27" fmla="*/ 1515882 w 5069918"/>
                <a:gd name="connsiteY27" fmla="*/ 3310902 h 3741103"/>
                <a:gd name="connsiteX28" fmla="*/ 1723456 w 5069918"/>
                <a:gd name="connsiteY28" fmla="*/ 3387570 h 3741103"/>
                <a:gd name="connsiteX29" fmla="*/ 1939662 w 5069918"/>
                <a:gd name="connsiteY29" fmla="*/ 3440520 h 3741103"/>
                <a:gd name="connsiteX30" fmla="*/ 2162581 w 5069918"/>
                <a:gd name="connsiteY30" fmla="*/ 3470167 h 3741103"/>
                <a:gd name="connsiteX31" fmla="*/ 2389597 w 5069918"/>
                <a:gd name="connsiteY31" fmla="*/ 3479472 h 3741103"/>
                <a:gd name="connsiteX32" fmla="*/ 2446002 w 5069918"/>
                <a:gd name="connsiteY32" fmla="*/ 3479059 h 3741103"/>
                <a:gd name="connsiteX33" fmla="*/ 2473639 w 5069918"/>
                <a:gd name="connsiteY33" fmla="*/ 3478402 h 3741103"/>
                <a:gd name="connsiteX34" fmla="*/ 2501187 w 5069918"/>
                <a:gd name="connsiteY34" fmla="*/ 3477083 h 3741103"/>
                <a:gd name="connsiteX35" fmla="*/ 2610685 w 5069918"/>
                <a:gd name="connsiteY35" fmla="*/ 3468025 h 3741103"/>
                <a:gd name="connsiteX36" fmla="*/ 3033071 w 5069918"/>
                <a:gd name="connsiteY36" fmla="*/ 3360230 h 3741103"/>
                <a:gd name="connsiteX37" fmla="*/ 3232974 w 5069918"/>
                <a:gd name="connsiteY37" fmla="*/ 3266681 h 3741103"/>
                <a:gd name="connsiteX38" fmla="*/ 3425990 w 5069918"/>
                <a:gd name="connsiteY38" fmla="*/ 3152873 h 3741103"/>
                <a:gd name="connsiteX39" fmla="*/ 3613601 w 5069918"/>
                <a:gd name="connsiteY39" fmla="*/ 3024078 h 3741103"/>
                <a:gd name="connsiteX40" fmla="*/ 3706185 w 5069918"/>
                <a:gd name="connsiteY40" fmla="*/ 2955893 h 3741103"/>
                <a:gd name="connsiteX41" fmla="*/ 3799729 w 5069918"/>
                <a:gd name="connsiteY41" fmla="*/ 2885155 h 3741103"/>
                <a:gd name="connsiteX42" fmla="*/ 4175561 w 5069918"/>
                <a:gd name="connsiteY42" fmla="*/ 2606072 h 3741103"/>
                <a:gd name="connsiteX43" fmla="*/ 4517132 w 5069918"/>
                <a:gd name="connsiteY43" fmla="*/ 2312331 h 3741103"/>
                <a:gd name="connsiteX44" fmla="*/ 4659758 w 5069918"/>
                <a:gd name="connsiteY44" fmla="*/ 2148703 h 3741103"/>
                <a:gd name="connsiteX45" fmla="*/ 4773178 w 5069918"/>
                <a:gd name="connsiteY45" fmla="*/ 1969674 h 3741103"/>
                <a:gd name="connsiteX46" fmla="*/ 4892092 w 5069918"/>
                <a:gd name="connsiteY46" fmla="*/ 1567562 h 3741103"/>
                <a:gd name="connsiteX47" fmla="*/ 4898804 w 5069918"/>
                <a:gd name="connsiteY47" fmla="*/ 1460754 h 3741103"/>
                <a:gd name="connsiteX48" fmla="*/ 4899153 w 5069918"/>
                <a:gd name="connsiteY48" fmla="*/ 1406239 h 3741103"/>
                <a:gd name="connsiteX49" fmla="*/ 4898456 w 5069918"/>
                <a:gd name="connsiteY49" fmla="*/ 1350735 h 3741103"/>
                <a:gd name="connsiteX50" fmla="*/ 4886774 w 5069918"/>
                <a:gd name="connsiteY50" fmla="*/ 1128886 h 3741103"/>
                <a:gd name="connsiteX51" fmla="*/ 4815896 w 5069918"/>
                <a:gd name="connsiteY51" fmla="*/ 689221 h 3741103"/>
                <a:gd name="connsiteX52" fmla="*/ 4673183 w 5069918"/>
                <a:gd name="connsiteY52" fmla="*/ 264874 h 3741103"/>
                <a:gd name="connsiteX53" fmla="*/ 4625496 w 5069918"/>
                <a:gd name="connsiteY53" fmla="*/ 162925 h 3741103"/>
                <a:gd name="connsiteX54" fmla="*/ 4572490 w 5069918"/>
                <a:gd name="connsiteY54" fmla="*/ 63364 h 3741103"/>
                <a:gd name="connsiteX55" fmla="*/ 4532299 w 5069918"/>
                <a:gd name="connsiteY55" fmla="*/ 0 h 3741103"/>
                <a:gd name="connsiteX56" fmla="*/ 4626680 w 5069918"/>
                <a:gd name="connsiteY56" fmla="*/ 0 h 3741103"/>
                <a:gd name="connsiteX57" fmla="*/ 4643978 w 5069918"/>
                <a:gd name="connsiteY57" fmla="*/ 26636 h 3741103"/>
                <a:gd name="connsiteX58" fmla="*/ 4700644 w 5069918"/>
                <a:gd name="connsiteY58" fmla="*/ 128338 h 3741103"/>
                <a:gd name="connsiteX59" fmla="*/ 4753214 w 5069918"/>
                <a:gd name="connsiteY59" fmla="*/ 232016 h 3741103"/>
                <a:gd name="connsiteX60" fmla="*/ 4921297 w 5069918"/>
                <a:gd name="connsiteY60" fmla="*/ 663363 h 3741103"/>
                <a:gd name="connsiteX61" fmla="*/ 5027482 w 5069918"/>
                <a:gd name="connsiteY61" fmla="*/ 1112991 h 3741103"/>
                <a:gd name="connsiteX62" fmla="*/ 5058082 w 5069918"/>
                <a:gd name="connsiteY62" fmla="*/ 1342088 h 3741103"/>
                <a:gd name="connsiteX63" fmla="*/ 5063486 w 5069918"/>
                <a:gd name="connsiteY63" fmla="*/ 1399651 h 3741103"/>
                <a:gd name="connsiteX64" fmla="*/ 5067846 w 5069918"/>
                <a:gd name="connsiteY64" fmla="*/ 1458284 h 3741103"/>
                <a:gd name="connsiteX65" fmla="*/ 5069414 w 5069918"/>
                <a:gd name="connsiteY65" fmla="*/ 1577772 h 3741103"/>
                <a:gd name="connsiteX66" fmla="*/ 5040732 w 5069918"/>
                <a:gd name="connsiteY66" fmla="*/ 1817822 h 3741103"/>
                <a:gd name="connsiteX67" fmla="*/ 4964102 w 5069918"/>
                <a:gd name="connsiteY67" fmla="*/ 2050871 h 3741103"/>
                <a:gd name="connsiteX68" fmla="*/ 4689486 w 5069918"/>
                <a:gd name="connsiteY68" fmla="*/ 2458008 h 3741103"/>
                <a:gd name="connsiteX69" fmla="*/ 4333792 w 5069918"/>
                <a:gd name="connsiteY69" fmla="*/ 2784606 h 3741103"/>
                <a:gd name="connsiteX70" fmla="*/ 3965197 w 5069918"/>
                <a:gd name="connsiteY70" fmla="*/ 3076041 h 3741103"/>
                <a:gd name="connsiteX71" fmla="*/ 3873745 w 5069918"/>
                <a:gd name="connsiteY71" fmla="*/ 3149167 h 3741103"/>
                <a:gd name="connsiteX72" fmla="*/ 3779416 w 5069918"/>
                <a:gd name="connsiteY72" fmla="*/ 3222705 h 3741103"/>
                <a:gd name="connsiteX73" fmla="*/ 3582739 w 5069918"/>
                <a:gd name="connsiteY73" fmla="*/ 3364594 h 3741103"/>
                <a:gd name="connsiteX74" fmla="*/ 3371851 w 5069918"/>
                <a:gd name="connsiteY74" fmla="*/ 3494377 h 3741103"/>
                <a:gd name="connsiteX75" fmla="*/ 3143615 w 5069918"/>
                <a:gd name="connsiteY75" fmla="*/ 3603819 h 3741103"/>
                <a:gd name="connsiteX76" fmla="*/ 2643552 w 5069918"/>
                <a:gd name="connsiteY76" fmla="*/ 3730555 h 3741103"/>
                <a:gd name="connsiteX77" fmla="*/ 2514264 w 5069918"/>
                <a:gd name="connsiteY77" fmla="*/ 3739696 h 3741103"/>
                <a:gd name="connsiteX78" fmla="*/ 2481920 w 5069918"/>
                <a:gd name="connsiteY78" fmla="*/ 3740849 h 3741103"/>
                <a:gd name="connsiteX79" fmla="*/ 2449664 w 5069918"/>
                <a:gd name="connsiteY79" fmla="*/ 3741014 h 3741103"/>
                <a:gd name="connsiteX80" fmla="*/ 2386284 w 5069918"/>
                <a:gd name="connsiteY80" fmla="*/ 3740273 h 3741103"/>
                <a:gd name="connsiteX81" fmla="*/ 2260658 w 5069918"/>
                <a:gd name="connsiteY81" fmla="*/ 3735331 h 3741103"/>
                <a:gd name="connsiteX82" fmla="*/ 2134945 w 5069918"/>
                <a:gd name="connsiteY82" fmla="*/ 3723967 h 3741103"/>
                <a:gd name="connsiteX83" fmla="*/ 1884564 w 5069918"/>
                <a:gd name="connsiteY83" fmla="*/ 3683451 h 3741103"/>
                <a:gd name="connsiteX84" fmla="*/ 1639764 w 5069918"/>
                <a:gd name="connsiteY84" fmla="*/ 3613537 h 3741103"/>
                <a:gd name="connsiteX85" fmla="*/ 1407081 w 5069918"/>
                <a:gd name="connsiteY85" fmla="*/ 3512164 h 3741103"/>
                <a:gd name="connsiteX86" fmla="*/ 1193491 w 5069918"/>
                <a:gd name="connsiteY86" fmla="*/ 3380240 h 3741103"/>
                <a:gd name="connsiteX87" fmla="*/ 836141 w 5069918"/>
                <a:gd name="connsiteY87" fmla="*/ 3047878 h 3741103"/>
                <a:gd name="connsiteX88" fmla="*/ 690812 w 5069918"/>
                <a:gd name="connsiteY88" fmla="*/ 2859461 h 3741103"/>
                <a:gd name="connsiteX89" fmla="*/ 562397 w 5069918"/>
                <a:gd name="connsiteY89" fmla="*/ 2662976 h 3741103"/>
                <a:gd name="connsiteX90" fmla="*/ 502504 w 5069918"/>
                <a:gd name="connsiteY90" fmla="*/ 2565474 h 3741103"/>
                <a:gd name="connsiteX91" fmla="*/ 440258 w 5069918"/>
                <a:gd name="connsiteY91" fmla="*/ 2469619 h 3741103"/>
                <a:gd name="connsiteX92" fmla="*/ 310360 w 5069918"/>
                <a:gd name="connsiteY92" fmla="*/ 2278732 h 3741103"/>
                <a:gd name="connsiteX93" fmla="*/ 246806 w 5069918"/>
                <a:gd name="connsiteY93" fmla="*/ 2181642 h 3741103"/>
                <a:gd name="connsiteX94" fmla="*/ 186303 w 5069918"/>
                <a:gd name="connsiteY94" fmla="*/ 2082411 h 3741103"/>
                <a:gd name="connsiteX95" fmla="*/ 84390 w 5069918"/>
                <a:gd name="connsiteY95" fmla="*/ 1874231 h 3741103"/>
                <a:gd name="connsiteX96" fmla="*/ 20139 w 5069918"/>
                <a:gd name="connsiteY96" fmla="*/ 1653288 h 3741103"/>
                <a:gd name="connsiteX97" fmla="*/ 0 w 5069918"/>
                <a:gd name="connsiteY97" fmla="*/ 1425590 h 3741103"/>
                <a:gd name="connsiteX98" fmla="*/ 179939 w 5069918"/>
                <a:gd name="connsiteY98" fmla="*/ 533498 h 3741103"/>
                <a:gd name="connsiteX99" fmla="*/ 276709 w 5069918"/>
                <a:gd name="connsiteY99" fmla="*/ 322519 h 3741103"/>
                <a:gd name="connsiteX100" fmla="*/ 392571 w 5069918"/>
                <a:gd name="connsiteY100" fmla="*/ 119280 h 37411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5069918" h="3741103">
                  <a:moveTo>
                    <a:pt x="475344" y="0"/>
                  </a:moveTo>
                  <a:lnTo>
                    <a:pt x="643707" y="0"/>
                  </a:lnTo>
                  <a:lnTo>
                    <a:pt x="635672" y="7778"/>
                  </a:lnTo>
                  <a:cubicBezTo>
                    <a:pt x="583538" y="62643"/>
                    <a:pt x="533759" y="119691"/>
                    <a:pt x="486638" y="178818"/>
                  </a:cubicBezTo>
                  <a:cubicBezTo>
                    <a:pt x="439560" y="237945"/>
                    <a:pt x="395012" y="299131"/>
                    <a:pt x="353514" y="362293"/>
                  </a:cubicBezTo>
                  <a:cubicBezTo>
                    <a:pt x="312714" y="425784"/>
                    <a:pt x="274180" y="490841"/>
                    <a:pt x="240181" y="558120"/>
                  </a:cubicBezTo>
                  <a:cubicBezTo>
                    <a:pt x="231376" y="574838"/>
                    <a:pt x="223180" y="591801"/>
                    <a:pt x="215073" y="608766"/>
                  </a:cubicBezTo>
                  <a:lnTo>
                    <a:pt x="202868" y="634294"/>
                  </a:lnTo>
                  <a:lnTo>
                    <a:pt x="191273" y="660069"/>
                  </a:lnTo>
                  <a:cubicBezTo>
                    <a:pt x="183688" y="677280"/>
                    <a:pt x="176016" y="694491"/>
                    <a:pt x="169129" y="712032"/>
                  </a:cubicBezTo>
                  <a:cubicBezTo>
                    <a:pt x="162242" y="729572"/>
                    <a:pt x="154658" y="746866"/>
                    <a:pt x="148381" y="764571"/>
                  </a:cubicBezTo>
                  <a:cubicBezTo>
                    <a:pt x="121529" y="834897"/>
                    <a:pt x="98775" y="906706"/>
                    <a:pt x="80903" y="979750"/>
                  </a:cubicBezTo>
                  <a:cubicBezTo>
                    <a:pt x="44636" y="1125509"/>
                    <a:pt x="26067" y="1275550"/>
                    <a:pt x="26154" y="1425590"/>
                  </a:cubicBezTo>
                  <a:cubicBezTo>
                    <a:pt x="26590" y="1500365"/>
                    <a:pt x="34001" y="1574973"/>
                    <a:pt x="49170" y="1648182"/>
                  </a:cubicBezTo>
                  <a:cubicBezTo>
                    <a:pt x="65124" y="1721226"/>
                    <a:pt x="88226" y="1792705"/>
                    <a:pt x="119437" y="1861055"/>
                  </a:cubicBezTo>
                  <a:cubicBezTo>
                    <a:pt x="126847" y="1878267"/>
                    <a:pt x="135478" y="1895066"/>
                    <a:pt x="143672" y="1911947"/>
                  </a:cubicBezTo>
                  <a:cubicBezTo>
                    <a:pt x="152565" y="1928582"/>
                    <a:pt x="161021" y="1945381"/>
                    <a:pt x="170611" y="1961687"/>
                  </a:cubicBezTo>
                  <a:cubicBezTo>
                    <a:pt x="188919" y="1994626"/>
                    <a:pt x="209319" y="2026578"/>
                    <a:pt x="230330" y="2058118"/>
                  </a:cubicBezTo>
                  <a:cubicBezTo>
                    <a:pt x="251253" y="2089740"/>
                    <a:pt x="273658" y="2120539"/>
                    <a:pt x="296237" y="2151255"/>
                  </a:cubicBezTo>
                  <a:cubicBezTo>
                    <a:pt x="319165" y="2181725"/>
                    <a:pt x="342966" y="2211782"/>
                    <a:pt x="366853" y="2241757"/>
                  </a:cubicBezTo>
                  <a:cubicBezTo>
                    <a:pt x="414714" y="2301791"/>
                    <a:pt x="464756" y="2360588"/>
                    <a:pt x="513838" y="2420786"/>
                  </a:cubicBezTo>
                  <a:cubicBezTo>
                    <a:pt x="538509" y="2450761"/>
                    <a:pt x="563094" y="2480983"/>
                    <a:pt x="587330" y="2511534"/>
                  </a:cubicBezTo>
                  <a:cubicBezTo>
                    <a:pt x="611479" y="2541839"/>
                    <a:pt x="635453" y="2574038"/>
                    <a:pt x="658817" y="2603437"/>
                  </a:cubicBezTo>
                  <a:cubicBezTo>
                    <a:pt x="682008" y="2633577"/>
                    <a:pt x="706330" y="2662811"/>
                    <a:pt x="730305" y="2692210"/>
                  </a:cubicBezTo>
                  <a:cubicBezTo>
                    <a:pt x="754977" y="2721115"/>
                    <a:pt x="779474" y="2750019"/>
                    <a:pt x="805018" y="2777936"/>
                  </a:cubicBezTo>
                  <a:cubicBezTo>
                    <a:pt x="855757" y="2834098"/>
                    <a:pt x="908500" y="2888202"/>
                    <a:pt x="963424" y="2939588"/>
                  </a:cubicBezTo>
                  <a:cubicBezTo>
                    <a:pt x="1073444" y="3042113"/>
                    <a:pt x="1192183" y="3133604"/>
                    <a:pt x="1319204" y="3209447"/>
                  </a:cubicBezTo>
                  <a:cubicBezTo>
                    <a:pt x="1382846" y="3247164"/>
                    <a:pt x="1448143" y="3281751"/>
                    <a:pt x="1515882" y="3310902"/>
                  </a:cubicBezTo>
                  <a:cubicBezTo>
                    <a:pt x="1583184" y="3340877"/>
                    <a:pt x="1652666" y="3366159"/>
                    <a:pt x="1723456" y="3387570"/>
                  </a:cubicBezTo>
                  <a:cubicBezTo>
                    <a:pt x="1794246" y="3409063"/>
                    <a:pt x="1866431" y="3426439"/>
                    <a:pt x="1939662" y="3440520"/>
                  </a:cubicBezTo>
                  <a:cubicBezTo>
                    <a:pt x="2012981" y="3454355"/>
                    <a:pt x="2087519" y="3463825"/>
                    <a:pt x="2162581" y="3470167"/>
                  </a:cubicBezTo>
                  <a:cubicBezTo>
                    <a:pt x="2237643" y="3476589"/>
                    <a:pt x="2313489" y="3479390"/>
                    <a:pt x="2389597" y="3479472"/>
                  </a:cubicBezTo>
                  <a:cubicBezTo>
                    <a:pt x="2408602" y="3479472"/>
                    <a:pt x="2427869" y="3479801"/>
                    <a:pt x="2446002" y="3479059"/>
                  </a:cubicBezTo>
                  <a:lnTo>
                    <a:pt x="2473639" y="3478402"/>
                  </a:lnTo>
                  <a:lnTo>
                    <a:pt x="2501187" y="3477083"/>
                  </a:lnTo>
                  <a:cubicBezTo>
                    <a:pt x="2537890" y="3475519"/>
                    <a:pt x="2574418" y="3472060"/>
                    <a:pt x="2610685" y="3468025"/>
                  </a:cubicBezTo>
                  <a:cubicBezTo>
                    <a:pt x="2755926" y="3451226"/>
                    <a:pt x="2897244" y="3414415"/>
                    <a:pt x="3033071" y="3360230"/>
                  </a:cubicBezTo>
                  <a:cubicBezTo>
                    <a:pt x="3101158" y="3333383"/>
                    <a:pt x="3167589" y="3301514"/>
                    <a:pt x="3232974" y="3266681"/>
                  </a:cubicBezTo>
                  <a:cubicBezTo>
                    <a:pt x="3298446" y="3232011"/>
                    <a:pt x="3362697" y="3193554"/>
                    <a:pt x="3425990" y="3152873"/>
                  </a:cubicBezTo>
                  <a:cubicBezTo>
                    <a:pt x="3489282" y="3112110"/>
                    <a:pt x="3551529" y="3068712"/>
                    <a:pt x="3613601" y="3024078"/>
                  </a:cubicBezTo>
                  <a:cubicBezTo>
                    <a:pt x="3644549" y="3001762"/>
                    <a:pt x="3675411" y="2978868"/>
                    <a:pt x="3706185" y="2955893"/>
                  </a:cubicBezTo>
                  <a:lnTo>
                    <a:pt x="3799729" y="2885155"/>
                  </a:lnTo>
                  <a:cubicBezTo>
                    <a:pt x="3926402" y="2790205"/>
                    <a:pt x="4053597" y="2699374"/>
                    <a:pt x="4175561" y="2606072"/>
                  </a:cubicBezTo>
                  <a:cubicBezTo>
                    <a:pt x="4297526" y="2512852"/>
                    <a:pt x="4414084" y="2416833"/>
                    <a:pt x="4517132" y="2312331"/>
                  </a:cubicBezTo>
                  <a:cubicBezTo>
                    <a:pt x="4568480" y="2259956"/>
                    <a:pt x="4616604" y="2205689"/>
                    <a:pt x="4659758" y="2148703"/>
                  </a:cubicBezTo>
                  <a:cubicBezTo>
                    <a:pt x="4702650" y="2091634"/>
                    <a:pt x="4741184" y="2032096"/>
                    <a:pt x="4773178" y="1969674"/>
                  </a:cubicBezTo>
                  <a:cubicBezTo>
                    <a:pt x="4837865" y="1845080"/>
                    <a:pt x="4877446" y="1709038"/>
                    <a:pt x="4892092" y="1567562"/>
                  </a:cubicBezTo>
                  <a:cubicBezTo>
                    <a:pt x="4895666" y="1532233"/>
                    <a:pt x="4897845" y="1496576"/>
                    <a:pt x="4898804" y="1460754"/>
                  </a:cubicBezTo>
                  <a:cubicBezTo>
                    <a:pt x="4899066" y="1442884"/>
                    <a:pt x="4899414" y="1425015"/>
                    <a:pt x="4899153" y="1406239"/>
                  </a:cubicBezTo>
                  <a:cubicBezTo>
                    <a:pt x="4898979" y="1387711"/>
                    <a:pt x="4899066" y="1369263"/>
                    <a:pt x="4898456" y="1350735"/>
                  </a:cubicBezTo>
                  <a:cubicBezTo>
                    <a:pt x="4896974" y="1276703"/>
                    <a:pt x="4893226" y="1202753"/>
                    <a:pt x="4886774" y="1128886"/>
                  </a:cubicBezTo>
                  <a:cubicBezTo>
                    <a:pt x="4873610" y="981232"/>
                    <a:pt x="4851030" y="833991"/>
                    <a:pt x="4815896" y="689221"/>
                  </a:cubicBezTo>
                  <a:cubicBezTo>
                    <a:pt x="4780676" y="544533"/>
                    <a:pt x="4733860" y="402068"/>
                    <a:pt x="4673183" y="264874"/>
                  </a:cubicBezTo>
                  <a:cubicBezTo>
                    <a:pt x="4658101" y="230533"/>
                    <a:pt x="4642147" y="196605"/>
                    <a:pt x="4625496" y="162925"/>
                  </a:cubicBezTo>
                  <a:cubicBezTo>
                    <a:pt x="4608583" y="129326"/>
                    <a:pt x="4590885" y="96222"/>
                    <a:pt x="4572490" y="63364"/>
                  </a:cubicBezTo>
                  <a:lnTo>
                    <a:pt x="4532299" y="0"/>
                  </a:lnTo>
                  <a:lnTo>
                    <a:pt x="4626680" y="0"/>
                  </a:lnTo>
                  <a:lnTo>
                    <a:pt x="4643978" y="26636"/>
                  </a:lnTo>
                  <a:cubicBezTo>
                    <a:pt x="4663594" y="60152"/>
                    <a:pt x="4682598" y="94080"/>
                    <a:pt x="4700644" y="128338"/>
                  </a:cubicBezTo>
                  <a:cubicBezTo>
                    <a:pt x="4718866" y="162595"/>
                    <a:pt x="4736476" y="197100"/>
                    <a:pt x="4753214" y="232016"/>
                  </a:cubicBezTo>
                  <a:cubicBezTo>
                    <a:pt x="4820082" y="371681"/>
                    <a:pt x="4875964" y="515957"/>
                    <a:pt x="4921297" y="663363"/>
                  </a:cubicBezTo>
                  <a:cubicBezTo>
                    <a:pt x="4966630" y="810687"/>
                    <a:pt x="5002460" y="960975"/>
                    <a:pt x="5027482" y="1112991"/>
                  </a:cubicBezTo>
                  <a:cubicBezTo>
                    <a:pt x="5040123" y="1189000"/>
                    <a:pt x="5050323" y="1265421"/>
                    <a:pt x="5058082" y="1342088"/>
                  </a:cubicBezTo>
                  <a:cubicBezTo>
                    <a:pt x="5060261" y="1361276"/>
                    <a:pt x="5061743" y="1380464"/>
                    <a:pt x="5063486" y="1399651"/>
                  </a:cubicBezTo>
                  <a:cubicBezTo>
                    <a:pt x="5065318" y="1418591"/>
                    <a:pt x="5066625" y="1438437"/>
                    <a:pt x="5067846" y="1458284"/>
                  </a:cubicBezTo>
                  <a:cubicBezTo>
                    <a:pt x="5069851" y="1497894"/>
                    <a:pt x="5070461" y="1537751"/>
                    <a:pt x="5069414" y="1577772"/>
                  </a:cubicBezTo>
                  <a:cubicBezTo>
                    <a:pt x="5067060" y="1657734"/>
                    <a:pt x="5057820" y="1738272"/>
                    <a:pt x="5040732" y="1817822"/>
                  </a:cubicBezTo>
                  <a:cubicBezTo>
                    <a:pt x="5023123" y="1897289"/>
                    <a:pt x="4997578" y="1975686"/>
                    <a:pt x="4964102" y="2050871"/>
                  </a:cubicBezTo>
                  <a:cubicBezTo>
                    <a:pt x="4897409" y="2201736"/>
                    <a:pt x="4799942" y="2338271"/>
                    <a:pt x="4689486" y="2458008"/>
                  </a:cubicBezTo>
                  <a:cubicBezTo>
                    <a:pt x="4579116" y="2578485"/>
                    <a:pt x="4456716" y="2684139"/>
                    <a:pt x="4333792" y="2784606"/>
                  </a:cubicBezTo>
                  <a:cubicBezTo>
                    <a:pt x="4210520" y="2884908"/>
                    <a:pt x="4085853" y="2979775"/>
                    <a:pt x="3965197" y="3076041"/>
                  </a:cubicBezTo>
                  <a:lnTo>
                    <a:pt x="3873745" y="3149167"/>
                  </a:lnTo>
                  <a:cubicBezTo>
                    <a:pt x="3842621" y="3173790"/>
                    <a:pt x="3811325" y="3198413"/>
                    <a:pt x="3779416" y="3222705"/>
                  </a:cubicBezTo>
                  <a:cubicBezTo>
                    <a:pt x="3715863" y="3271374"/>
                    <a:pt x="3650652" y="3319055"/>
                    <a:pt x="3582739" y="3364594"/>
                  </a:cubicBezTo>
                  <a:cubicBezTo>
                    <a:pt x="3514913" y="3410051"/>
                    <a:pt x="3445170" y="3454190"/>
                    <a:pt x="3371851" y="3494377"/>
                  </a:cubicBezTo>
                  <a:cubicBezTo>
                    <a:pt x="3298533" y="3534481"/>
                    <a:pt x="3222687" y="3571703"/>
                    <a:pt x="3143615" y="3603819"/>
                  </a:cubicBezTo>
                  <a:cubicBezTo>
                    <a:pt x="2985994" y="3668876"/>
                    <a:pt x="2815732" y="3712356"/>
                    <a:pt x="2643552" y="3730555"/>
                  </a:cubicBezTo>
                  <a:cubicBezTo>
                    <a:pt x="2600484" y="3734838"/>
                    <a:pt x="2557331" y="3738297"/>
                    <a:pt x="2514264" y="3739696"/>
                  </a:cubicBezTo>
                  <a:lnTo>
                    <a:pt x="2481920" y="3740849"/>
                  </a:lnTo>
                  <a:lnTo>
                    <a:pt x="2449664" y="3741014"/>
                  </a:lnTo>
                  <a:cubicBezTo>
                    <a:pt x="2427869" y="3741343"/>
                    <a:pt x="2407207" y="3740685"/>
                    <a:pt x="2386284" y="3740273"/>
                  </a:cubicBezTo>
                  <a:cubicBezTo>
                    <a:pt x="2344525" y="3739779"/>
                    <a:pt x="2302505" y="3737391"/>
                    <a:pt x="2260658" y="3735331"/>
                  </a:cubicBezTo>
                  <a:cubicBezTo>
                    <a:pt x="2218725" y="3732038"/>
                    <a:pt x="2176791" y="3728991"/>
                    <a:pt x="2134945" y="3723967"/>
                  </a:cubicBezTo>
                  <a:cubicBezTo>
                    <a:pt x="2051165" y="3714497"/>
                    <a:pt x="1967473" y="3701568"/>
                    <a:pt x="1884564" y="3683451"/>
                  </a:cubicBezTo>
                  <a:cubicBezTo>
                    <a:pt x="1801657" y="3665335"/>
                    <a:pt x="1719708" y="3642029"/>
                    <a:pt x="1639764" y="3613537"/>
                  </a:cubicBezTo>
                  <a:cubicBezTo>
                    <a:pt x="1559820" y="3584961"/>
                    <a:pt x="1481969" y="3550869"/>
                    <a:pt x="1407081" y="3512164"/>
                  </a:cubicBezTo>
                  <a:cubicBezTo>
                    <a:pt x="1332455" y="3472884"/>
                    <a:pt x="1260794" y="3428992"/>
                    <a:pt x="1193491" y="3380240"/>
                  </a:cubicBezTo>
                  <a:cubicBezTo>
                    <a:pt x="1058362" y="3283233"/>
                    <a:pt x="939973" y="3169508"/>
                    <a:pt x="836141" y="3047878"/>
                  </a:cubicBezTo>
                  <a:cubicBezTo>
                    <a:pt x="784444" y="2986774"/>
                    <a:pt x="736321" y="2923695"/>
                    <a:pt x="690812" y="2859461"/>
                  </a:cubicBezTo>
                  <a:cubicBezTo>
                    <a:pt x="645217" y="2795229"/>
                    <a:pt x="602674" y="2729596"/>
                    <a:pt x="562397" y="2662976"/>
                  </a:cubicBezTo>
                  <a:cubicBezTo>
                    <a:pt x="541823" y="2629295"/>
                    <a:pt x="522992" y="2597755"/>
                    <a:pt x="502504" y="2565474"/>
                  </a:cubicBezTo>
                  <a:cubicBezTo>
                    <a:pt x="482192" y="2533440"/>
                    <a:pt x="461530" y="2501406"/>
                    <a:pt x="440258" y="2469619"/>
                  </a:cubicBezTo>
                  <a:lnTo>
                    <a:pt x="310360" y="2278732"/>
                  </a:lnTo>
                  <a:cubicBezTo>
                    <a:pt x="288826" y="2246616"/>
                    <a:pt x="267555" y="2214335"/>
                    <a:pt x="246806" y="2181642"/>
                  </a:cubicBezTo>
                  <a:cubicBezTo>
                    <a:pt x="226057" y="2148949"/>
                    <a:pt x="205483" y="2116174"/>
                    <a:pt x="186303" y="2082411"/>
                  </a:cubicBezTo>
                  <a:cubicBezTo>
                    <a:pt x="147857" y="2015213"/>
                    <a:pt x="112550" y="1946041"/>
                    <a:pt x="84390" y="1874231"/>
                  </a:cubicBezTo>
                  <a:cubicBezTo>
                    <a:pt x="55708" y="1802669"/>
                    <a:pt x="34436" y="1728473"/>
                    <a:pt x="20139" y="1653288"/>
                  </a:cubicBezTo>
                  <a:cubicBezTo>
                    <a:pt x="6452" y="1578103"/>
                    <a:pt x="0" y="1501764"/>
                    <a:pt x="0" y="1425590"/>
                  </a:cubicBezTo>
                  <a:cubicBezTo>
                    <a:pt x="1133" y="1121885"/>
                    <a:pt x="63293" y="819004"/>
                    <a:pt x="179939" y="533498"/>
                  </a:cubicBezTo>
                  <a:cubicBezTo>
                    <a:pt x="209232" y="462183"/>
                    <a:pt x="240965" y="391527"/>
                    <a:pt x="276709" y="322519"/>
                  </a:cubicBezTo>
                  <a:cubicBezTo>
                    <a:pt x="311930" y="253262"/>
                    <a:pt x="350725" y="185489"/>
                    <a:pt x="392571" y="11928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77" name="Freeform: Shape 15376">
              <a:extLst>
                <a:ext uri="{FF2B5EF4-FFF2-40B4-BE49-F238E27FC236}">
                  <a16:creationId xmlns:a16="http://schemas.microsoft.com/office/drawing/2014/main" id="{58E67742-7BE5-458C-BC8D-9EE8557636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62838" y="1"/>
              <a:ext cx="4960548" cy="3526297"/>
            </a:xfrm>
            <a:custGeom>
              <a:avLst/>
              <a:gdLst>
                <a:gd name="connsiteX0" fmla="*/ 542883 w 4960548"/>
                <a:gd name="connsiteY0" fmla="*/ 0 h 3526297"/>
                <a:gd name="connsiteX1" fmla="*/ 826658 w 4960548"/>
                <a:gd name="connsiteY1" fmla="*/ 0 h 3526297"/>
                <a:gd name="connsiteX2" fmla="*/ 730698 w 4960548"/>
                <a:gd name="connsiteY2" fmla="*/ 89329 h 3526297"/>
                <a:gd name="connsiteX3" fmla="*/ 590295 w 4960548"/>
                <a:gd name="connsiteY3" fmla="*/ 244485 h 3526297"/>
                <a:gd name="connsiteX4" fmla="*/ 357524 w 4960548"/>
                <a:gd name="connsiteY4" fmla="*/ 587307 h 3526297"/>
                <a:gd name="connsiteX5" fmla="*/ 199554 w 4960548"/>
                <a:gd name="connsiteY5" fmla="*/ 966280 h 3526297"/>
                <a:gd name="connsiteX6" fmla="*/ 142104 w 4960548"/>
                <a:gd name="connsiteY6" fmla="*/ 1370286 h 3526297"/>
                <a:gd name="connsiteX7" fmla="*/ 166339 w 4960548"/>
                <a:gd name="connsiteY7" fmla="*/ 1568090 h 3526297"/>
                <a:gd name="connsiteX8" fmla="*/ 237914 w 4960548"/>
                <a:gd name="connsiteY8" fmla="*/ 1753129 h 3526297"/>
                <a:gd name="connsiteX9" fmla="*/ 287868 w 4960548"/>
                <a:gd name="connsiteY9" fmla="*/ 1840255 h 3526297"/>
                <a:gd name="connsiteX10" fmla="*/ 345232 w 4960548"/>
                <a:gd name="connsiteY10" fmla="*/ 1924581 h 3526297"/>
                <a:gd name="connsiteX11" fmla="*/ 477745 w 4960548"/>
                <a:gd name="connsiteY11" fmla="*/ 2087551 h 3526297"/>
                <a:gd name="connsiteX12" fmla="*/ 621156 w 4960548"/>
                <a:gd name="connsiteY12" fmla="*/ 2251756 h 3526297"/>
                <a:gd name="connsiteX13" fmla="*/ 692469 w 4960548"/>
                <a:gd name="connsiteY13" fmla="*/ 2337482 h 3526297"/>
                <a:gd name="connsiteX14" fmla="*/ 726731 w 4960548"/>
                <a:gd name="connsiteY14" fmla="*/ 2379562 h 3526297"/>
                <a:gd name="connsiteX15" fmla="*/ 760295 w 4960548"/>
                <a:gd name="connsiteY15" fmla="*/ 2419831 h 3526297"/>
                <a:gd name="connsiteX16" fmla="*/ 1048685 w 4960548"/>
                <a:gd name="connsiteY16" fmla="*/ 2717443 h 3526297"/>
                <a:gd name="connsiteX17" fmla="*/ 1202035 w 4960548"/>
                <a:gd name="connsiteY17" fmla="*/ 2851344 h 3526297"/>
                <a:gd name="connsiteX18" fmla="*/ 1362620 w 4960548"/>
                <a:gd name="connsiteY18" fmla="*/ 2974785 h 3526297"/>
                <a:gd name="connsiteX19" fmla="*/ 1721364 w 4960548"/>
                <a:gd name="connsiteY19" fmla="*/ 3170036 h 3526297"/>
                <a:gd name="connsiteX20" fmla="*/ 1922052 w 4960548"/>
                <a:gd name="connsiteY20" fmla="*/ 3225210 h 3526297"/>
                <a:gd name="connsiteX21" fmla="*/ 1973488 w 4960548"/>
                <a:gd name="connsiteY21" fmla="*/ 3234928 h 3526297"/>
                <a:gd name="connsiteX22" fmla="*/ 2025360 w 4960548"/>
                <a:gd name="connsiteY22" fmla="*/ 3243080 h 3526297"/>
                <a:gd name="connsiteX23" fmla="*/ 2130063 w 4960548"/>
                <a:gd name="connsiteY23" fmla="*/ 3254774 h 3526297"/>
                <a:gd name="connsiteX24" fmla="*/ 2182719 w 4960548"/>
                <a:gd name="connsiteY24" fmla="*/ 3258562 h 3526297"/>
                <a:gd name="connsiteX25" fmla="*/ 2235551 w 4960548"/>
                <a:gd name="connsiteY25" fmla="*/ 3261197 h 3526297"/>
                <a:gd name="connsiteX26" fmla="*/ 2288556 w 4960548"/>
                <a:gd name="connsiteY26" fmla="*/ 3262350 h 3526297"/>
                <a:gd name="connsiteX27" fmla="*/ 2341648 w 4960548"/>
                <a:gd name="connsiteY27" fmla="*/ 3262103 h 3526297"/>
                <a:gd name="connsiteX28" fmla="*/ 2368238 w 4960548"/>
                <a:gd name="connsiteY28" fmla="*/ 3261856 h 3526297"/>
                <a:gd name="connsiteX29" fmla="*/ 2393869 w 4960548"/>
                <a:gd name="connsiteY29" fmla="*/ 3260785 h 3526297"/>
                <a:gd name="connsiteX30" fmla="*/ 2419413 w 4960548"/>
                <a:gd name="connsiteY30" fmla="*/ 3259550 h 3526297"/>
                <a:gd name="connsiteX31" fmla="*/ 2444869 w 4960548"/>
                <a:gd name="connsiteY31" fmla="*/ 3257574 h 3526297"/>
                <a:gd name="connsiteX32" fmla="*/ 2545824 w 4960548"/>
                <a:gd name="connsiteY32" fmla="*/ 3245798 h 3526297"/>
                <a:gd name="connsiteX33" fmla="*/ 2930373 w 4960548"/>
                <a:gd name="connsiteY33" fmla="*/ 3126555 h 3526297"/>
                <a:gd name="connsiteX34" fmla="*/ 3285631 w 4960548"/>
                <a:gd name="connsiteY34" fmla="*/ 2917552 h 3526297"/>
                <a:gd name="connsiteX35" fmla="*/ 3371764 w 4960548"/>
                <a:gd name="connsiteY35" fmla="*/ 2856120 h 3526297"/>
                <a:gd name="connsiteX36" fmla="*/ 3457898 w 4960548"/>
                <a:gd name="connsiteY36" fmla="*/ 2792628 h 3526297"/>
                <a:gd name="connsiteX37" fmla="*/ 3632344 w 4960548"/>
                <a:gd name="connsiteY37" fmla="*/ 2660869 h 3526297"/>
                <a:gd name="connsiteX38" fmla="*/ 3990915 w 4960548"/>
                <a:gd name="connsiteY38" fmla="*/ 2405832 h 3526297"/>
                <a:gd name="connsiteX39" fmla="*/ 4324988 w 4960548"/>
                <a:gd name="connsiteY39" fmla="*/ 2152196 h 3526297"/>
                <a:gd name="connsiteX40" fmla="*/ 4592106 w 4960548"/>
                <a:gd name="connsiteY40" fmla="*/ 1861501 h 3526297"/>
                <a:gd name="connsiteX41" fmla="*/ 4683122 w 4960548"/>
                <a:gd name="connsiteY41" fmla="*/ 1692521 h 3526297"/>
                <a:gd name="connsiteX42" fmla="*/ 4738568 w 4960548"/>
                <a:gd name="connsiteY42" fmla="*/ 1507893 h 3526297"/>
                <a:gd name="connsiteX43" fmla="*/ 4753912 w 4960548"/>
                <a:gd name="connsiteY43" fmla="*/ 1411050 h 3526297"/>
                <a:gd name="connsiteX44" fmla="*/ 4756440 w 4960548"/>
                <a:gd name="connsiteY44" fmla="*/ 1386509 h 3526297"/>
                <a:gd name="connsiteX45" fmla="*/ 4758358 w 4960548"/>
                <a:gd name="connsiteY45" fmla="*/ 1361475 h 3526297"/>
                <a:gd name="connsiteX46" fmla="*/ 4761148 w 4960548"/>
                <a:gd name="connsiteY46" fmla="*/ 1309759 h 3526297"/>
                <a:gd name="connsiteX47" fmla="*/ 4756354 w 4960548"/>
                <a:gd name="connsiteY47" fmla="*/ 1102980 h 3526297"/>
                <a:gd name="connsiteX48" fmla="*/ 4725578 w 4960548"/>
                <a:gd name="connsiteY48" fmla="*/ 898753 h 3526297"/>
                <a:gd name="connsiteX49" fmla="*/ 4673358 w 4960548"/>
                <a:gd name="connsiteY49" fmla="*/ 699384 h 3526297"/>
                <a:gd name="connsiteX50" fmla="*/ 4538491 w 4960548"/>
                <a:gd name="connsiteY50" fmla="*/ 312754 h 3526297"/>
                <a:gd name="connsiteX51" fmla="*/ 4446604 w 4960548"/>
                <a:gd name="connsiteY51" fmla="*/ 129196 h 3526297"/>
                <a:gd name="connsiteX52" fmla="*/ 4419840 w 4960548"/>
                <a:gd name="connsiteY52" fmla="*/ 85222 h 3526297"/>
                <a:gd name="connsiteX53" fmla="*/ 4391680 w 4960548"/>
                <a:gd name="connsiteY53" fmla="*/ 42071 h 3526297"/>
                <a:gd name="connsiteX54" fmla="*/ 4361930 w 4960548"/>
                <a:gd name="connsiteY54" fmla="*/ 0 h 3526297"/>
                <a:gd name="connsiteX55" fmla="*/ 4588871 w 4960548"/>
                <a:gd name="connsiteY55" fmla="*/ 0 h 3526297"/>
                <a:gd name="connsiteX56" fmla="*/ 4613640 w 4960548"/>
                <a:gd name="connsiteY56" fmla="*/ 38859 h 3526297"/>
                <a:gd name="connsiteX57" fmla="*/ 4724445 w 4960548"/>
                <a:gd name="connsiteY57" fmla="*/ 234687 h 3526297"/>
                <a:gd name="connsiteX58" fmla="*/ 4876138 w 4960548"/>
                <a:gd name="connsiteY58" fmla="*/ 653022 h 3526297"/>
                <a:gd name="connsiteX59" fmla="*/ 4911707 w 4960548"/>
                <a:gd name="connsiteY59" fmla="*/ 870671 h 3526297"/>
                <a:gd name="connsiteX60" fmla="*/ 4934810 w 4960548"/>
                <a:gd name="connsiteY60" fmla="*/ 1088487 h 3526297"/>
                <a:gd name="connsiteX61" fmla="*/ 4953206 w 4960548"/>
                <a:gd name="connsiteY61" fmla="*/ 1306301 h 3526297"/>
                <a:gd name="connsiteX62" fmla="*/ 4956954 w 4960548"/>
                <a:gd name="connsiteY62" fmla="*/ 1360899 h 3526297"/>
                <a:gd name="connsiteX63" fmla="*/ 4958610 w 4960548"/>
                <a:gd name="connsiteY63" fmla="*/ 1388980 h 3526297"/>
                <a:gd name="connsiteX64" fmla="*/ 4959830 w 4960548"/>
                <a:gd name="connsiteY64" fmla="*/ 1417555 h 3526297"/>
                <a:gd name="connsiteX65" fmla="*/ 4958174 w 4960548"/>
                <a:gd name="connsiteY65" fmla="*/ 1532680 h 3526297"/>
                <a:gd name="connsiteX66" fmla="*/ 4834030 w 4960548"/>
                <a:gd name="connsiteY66" fmla="*/ 1984861 h 3526297"/>
                <a:gd name="connsiteX67" fmla="*/ 4558106 w 4960548"/>
                <a:gd name="connsiteY67" fmla="*/ 2368857 h 3526297"/>
                <a:gd name="connsiteX68" fmla="*/ 4389936 w 4960548"/>
                <a:gd name="connsiteY68" fmla="*/ 2528945 h 3526297"/>
                <a:gd name="connsiteX69" fmla="*/ 4214618 w 4960548"/>
                <a:gd name="connsiteY69" fmla="*/ 2674457 h 3526297"/>
                <a:gd name="connsiteX70" fmla="*/ 3858489 w 4960548"/>
                <a:gd name="connsiteY70" fmla="*/ 2936658 h 3526297"/>
                <a:gd name="connsiteX71" fmla="*/ 3768868 w 4960548"/>
                <a:gd name="connsiteY71" fmla="*/ 3000643 h 3526297"/>
                <a:gd name="connsiteX72" fmla="*/ 3676806 w 4960548"/>
                <a:gd name="connsiteY72" fmla="*/ 3065040 h 3526297"/>
                <a:gd name="connsiteX73" fmla="*/ 3582477 w 4960548"/>
                <a:gd name="connsiteY73" fmla="*/ 3128614 h 3526297"/>
                <a:gd name="connsiteX74" fmla="*/ 3485185 w 4960548"/>
                <a:gd name="connsiteY74" fmla="*/ 3190377 h 3526297"/>
                <a:gd name="connsiteX75" fmla="*/ 3280923 w 4960548"/>
                <a:gd name="connsiteY75" fmla="*/ 3306325 h 3526297"/>
                <a:gd name="connsiteX76" fmla="*/ 3061230 w 4960548"/>
                <a:gd name="connsiteY76" fmla="*/ 3404897 h 3526297"/>
                <a:gd name="connsiteX77" fmla="*/ 2583137 w 4960548"/>
                <a:gd name="connsiteY77" fmla="*/ 3518292 h 3526297"/>
                <a:gd name="connsiteX78" fmla="*/ 2460038 w 4960548"/>
                <a:gd name="connsiteY78" fmla="*/ 3525622 h 3526297"/>
                <a:gd name="connsiteX79" fmla="*/ 2429264 w 4960548"/>
                <a:gd name="connsiteY79" fmla="*/ 3526280 h 3526297"/>
                <a:gd name="connsiteX80" fmla="*/ 2398576 w 4960548"/>
                <a:gd name="connsiteY80" fmla="*/ 3526116 h 3526297"/>
                <a:gd name="connsiteX81" fmla="*/ 2367977 w 4960548"/>
                <a:gd name="connsiteY81" fmla="*/ 3525786 h 3526297"/>
                <a:gd name="connsiteX82" fmla="*/ 2338249 w 4960548"/>
                <a:gd name="connsiteY82" fmla="*/ 3524716 h 3526297"/>
                <a:gd name="connsiteX83" fmla="*/ 2100770 w 4960548"/>
                <a:gd name="connsiteY83" fmla="*/ 3506845 h 3526297"/>
                <a:gd name="connsiteX84" fmla="*/ 1864776 w 4960548"/>
                <a:gd name="connsiteY84" fmla="*/ 3467483 h 3526297"/>
                <a:gd name="connsiteX85" fmla="*/ 1632964 w 4960548"/>
                <a:gd name="connsiteY85" fmla="*/ 3405803 h 3526297"/>
                <a:gd name="connsiteX86" fmla="*/ 1189219 w 4960548"/>
                <a:gd name="connsiteY86" fmla="*/ 3220352 h 3526297"/>
                <a:gd name="connsiteX87" fmla="*/ 815305 w 4960548"/>
                <a:gd name="connsiteY87" fmla="*/ 2931634 h 3526297"/>
                <a:gd name="connsiteX88" fmla="*/ 663699 w 4960548"/>
                <a:gd name="connsiteY88" fmla="*/ 2757877 h 3526297"/>
                <a:gd name="connsiteX89" fmla="*/ 531274 w 4960548"/>
                <a:gd name="connsiteY89" fmla="*/ 2573907 h 3526297"/>
                <a:gd name="connsiteX90" fmla="*/ 500325 w 4960548"/>
                <a:gd name="connsiteY90" fmla="*/ 2527051 h 3526297"/>
                <a:gd name="connsiteX91" fmla="*/ 470771 w 4960548"/>
                <a:gd name="connsiteY91" fmla="*/ 2481594 h 3526297"/>
                <a:gd name="connsiteX92" fmla="*/ 412448 w 4960548"/>
                <a:gd name="connsiteY92" fmla="*/ 2393479 h 3526297"/>
                <a:gd name="connsiteX93" fmla="*/ 291616 w 4960548"/>
                <a:gd name="connsiteY93" fmla="*/ 2213464 h 3526297"/>
                <a:gd name="connsiteX94" fmla="*/ 173662 w 4960548"/>
                <a:gd name="connsiteY94" fmla="*/ 2023154 h 3526297"/>
                <a:gd name="connsiteX95" fmla="*/ 120483 w 4960548"/>
                <a:gd name="connsiteY95" fmla="*/ 1922276 h 3526297"/>
                <a:gd name="connsiteX96" fmla="*/ 75324 w 4960548"/>
                <a:gd name="connsiteY96" fmla="*/ 1816703 h 3526297"/>
                <a:gd name="connsiteX97" fmla="*/ 40713 w 4960548"/>
                <a:gd name="connsiteY97" fmla="*/ 1707179 h 3526297"/>
                <a:gd name="connsiteX98" fmla="*/ 27811 w 4960548"/>
                <a:gd name="connsiteY98" fmla="*/ 1651346 h 3526297"/>
                <a:gd name="connsiteX99" fmla="*/ 22144 w 4960548"/>
                <a:gd name="connsiteY99" fmla="*/ 1623346 h 3526297"/>
                <a:gd name="connsiteX100" fmla="*/ 17436 w 4960548"/>
                <a:gd name="connsiteY100" fmla="*/ 1595265 h 3526297"/>
                <a:gd name="connsiteX101" fmla="*/ 0 w 4960548"/>
                <a:gd name="connsiteY101" fmla="*/ 1370286 h 3526297"/>
                <a:gd name="connsiteX102" fmla="*/ 48385 w 4960548"/>
                <a:gd name="connsiteY102" fmla="*/ 931939 h 3526297"/>
                <a:gd name="connsiteX103" fmla="*/ 193801 w 4960548"/>
                <a:gd name="connsiteY103" fmla="*/ 511957 h 3526297"/>
                <a:gd name="connsiteX104" fmla="*/ 431660 w 4960548"/>
                <a:gd name="connsiteY104" fmla="*/ 131379 h 3526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Lst>
              <a:rect l="l" t="t" r="r" b="b"/>
              <a:pathLst>
                <a:path w="4960548" h="3526297">
                  <a:moveTo>
                    <a:pt x="542883" y="0"/>
                  </a:moveTo>
                  <a:lnTo>
                    <a:pt x="826658" y="0"/>
                  </a:lnTo>
                  <a:lnTo>
                    <a:pt x="730698" y="89329"/>
                  </a:lnTo>
                  <a:cubicBezTo>
                    <a:pt x="681528" y="139120"/>
                    <a:pt x="634626" y="190876"/>
                    <a:pt x="590295" y="244485"/>
                  </a:cubicBezTo>
                  <a:cubicBezTo>
                    <a:pt x="501458" y="351540"/>
                    <a:pt x="423083" y="466336"/>
                    <a:pt x="357524" y="587307"/>
                  </a:cubicBezTo>
                  <a:cubicBezTo>
                    <a:pt x="291965" y="708196"/>
                    <a:pt x="237391" y="834767"/>
                    <a:pt x="199554" y="966280"/>
                  </a:cubicBezTo>
                  <a:cubicBezTo>
                    <a:pt x="161632" y="1097463"/>
                    <a:pt x="142016" y="1233833"/>
                    <a:pt x="142104" y="1370286"/>
                  </a:cubicBezTo>
                  <a:cubicBezTo>
                    <a:pt x="142888" y="1437319"/>
                    <a:pt x="149862" y="1503858"/>
                    <a:pt x="166339" y="1568090"/>
                  </a:cubicBezTo>
                  <a:cubicBezTo>
                    <a:pt x="182555" y="1632405"/>
                    <a:pt x="207750" y="1693921"/>
                    <a:pt x="237914" y="1753129"/>
                  </a:cubicBezTo>
                  <a:cubicBezTo>
                    <a:pt x="253170" y="1782693"/>
                    <a:pt x="270084" y="1811680"/>
                    <a:pt x="287868" y="1840255"/>
                  </a:cubicBezTo>
                  <a:cubicBezTo>
                    <a:pt x="305914" y="1868748"/>
                    <a:pt x="325181" y="1896830"/>
                    <a:pt x="345232" y="1924581"/>
                  </a:cubicBezTo>
                  <a:cubicBezTo>
                    <a:pt x="385858" y="1979920"/>
                    <a:pt x="431017" y="2033612"/>
                    <a:pt x="477745" y="2087551"/>
                  </a:cubicBezTo>
                  <a:cubicBezTo>
                    <a:pt x="524474" y="2141573"/>
                    <a:pt x="573294" y="2195594"/>
                    <a:pt x="621156" y="2251756"/>
                  </a:cubicBezTo>
                  <a:cubicBezTo>
                    <a:pt x="645130" y="2279755"/>
                    <a:pt x="668843" y="2308412"/>
                    <a:pt x="692469" y="2337482"/>
                  </a:cubicBezTo>
                  <a:lnTo>
                    <a:pt x="726731" y="2379562"/>
                  </a:lnTo>
                  <a:cubicBezTo>
                    <a:pt x="737977" y="2392986"/>
                    <a:pt x="748700" y="2406738"/>
                    <a:pt x="760295" y="2419831"/>
                  </a:cubicBezTo>
                  <a:cubicBezTo>
                    <a:pt x="850788" y="2526392"/>
                    <a:pt x="948952" y="2624470"/>
                    <a:pt x="1048685" y="2717443"/>
                  </a:cubicBezTo>
                  <a:cubicBezTo>
                    <a:pt x="1098814" y="2763724"/>
                    <a:pt x="1149814" y="2808439"/>
                    <a:pt x="1202035" y="2851344"/>
                  </a:cubicBezTo>
                  <a:cubicBezTo>
                    <a:pt x="1254256" y="2894248"/>
                    <a:pt x="1307435" y="2935752"/>
                    <a:pt x="1362620" y="2974785"/>
                  </a:cubicBezTo>
                  <a:cubicBezTo>
                    <a:pt x="1472554" y="3053017"/>
                    <a:pt x="1591118" y="3122932"/>
                    <a:pt x="1721364" y="3170036"/>
                  </a:cubicBezTo>
                  <a:cubicBezTo>
                    <a:pt x="1786314" y="3193588"/>
                    <a:pt x="1853617" y="3211622"/>
                    <a:pt x="1922052" y="3225210"/>
                  </a:cubicBezTo>
                  <a:cubicBezTo>
                    <a:pt x="1939227" y="3228422"/>
                    <a:pt x="1956227" y="3232128"/>
                    <a:pt x="1973488" y="3234928"/>
                  </a:cubicBezTo>
                  <a:lnTo>
                    <a:pt x="2025360" y="3243080"/>
                  </a:lnTo>
                  <a:cubicBezTo>
                    <a:pt x="2060145" y="3247445"/>
                    <a:pt x="2094930" y="3252056"/>
                    <a:pt x="2130063" y="3254774"/>
                  </a:cubicBezTo>
                  <a:cubicBezTo>
                    <a:pt x="2147587" y="3256338"/>
                    <a:pt x="2165109" y="3257821"/>
                    <a:pt x="2182719" y="3258562"/>
                  </a:cubicBezTo>
                  <a:cubicBezTo>
                    <a:pt x="2200330" y="3259385"/>
                    <a:pt x="2217853" y="3260703"/>
                    <a:pt x="2235551" y="3261197"/>
                  </a:cubicBezTo>
                  <a:lnTo>
                    <a:pt x="2288556" y="3262350"/>
                  </a:lnTo>
                  <a:cubicBezTo>
                    <a:pt x="2306166" y="3262761"/>
                    <a:pt x="2323951" y="3262185"/>
                    <a:pt x="2341648" y="3262103"/>
                  </a:cubicBezTo>
                  <a:lnTo>
                    <a:pt x="2368238" y="3261856"/>
                  </a:lnTo>
                  <a:cubicBezTo>
                    <a:pt x="2376869" y="3261609"/>
                    <a:pt x="2385325" y="3261115"/>
                    <a:pt x="2393869" y="3260785"/>
                  </a:cubicBezTo>
                  <a:cubicBezTo>
                    <a:pt x="2402412" y="3260373"/>
                    <a:pt x="2410956" y="3260127"/>
                    <a:pt x="2419413" y="3259550"/>
                  </a:cubicBezTo>
                  <a:lnTo>
                    <a:pt x="2444869" y="3257574"/>
                  </a:lnTo>
                  <a:cubicBezTo>
                    <a:pt x="2478782" y="3255021"/>
                    <a:pt x="2512434" y="3250739"/>
                    <a:pt x="2545824" y="3245798"/>
                  </a:cubicBezTo>
                  <a:cubicBezTo>
                    <a:pt x="2679470" y="3224881"/>
                    <a:pt x="2807973" y="3183954"/>
                    <a:pt x="2930373" y="3126555"/>
                  </a:cubicBezTo>
                  <a:cubicBezTo>
                    <a:pt x="3053210" y="3069817"/>
                    <a:pt x="3170118" y="2997184"/>
                    <a:pt x="3285631" y="2917552"/>
                  </a:cubicBezTo>
                  <a:cubicBezTo>
                    <a:pt x="3314487" y="2897706"/>
                    <a:pt x="3343169" y="2876954"/>
                    <a:pt x="3371764" y="2856120"/>
                  </a:cubicBezTo>
                  <a:cubicBezTo>
                    <a:pt x="3400534" y="2835285"/>
                    <a:pt x="3429216" y="2814121"/>
                    <a:pt x="3457898" y="2792628"/>
                  </a:cubicBezTo>
                  <a:lnTo>
                    <a:pt x="3632344" y="2660869"/>
                  </a:lnTo>
                  <a:cubicBezTo>
                    <a:pt x="3752043" y="2571190"/>
                    <a:pt x="3872873" y="2487687"/>
                    <a:pt x="3990915" y="2405832"/>
                  </a:cubicBezTo>
                  <a:cubicBezTo>
                    <a:pt x="4108869" y="2323976"/>
                    <a:pt x="4222378" y="2241297"/>
                    <a:pt x="4324988" y="2152196"/>
                  </a:cubicBezTo>
                  <a:cubicBezTo>
                    <a:pt x="4427598" y="2063258"/>
                    <a:pt x="4520270" y="1968474"/>
                    <a:pt x="4592106" y="1861501"/>
                  </a:cubicBezTo>
                  <a:cubicBezTo>
                    <a:pt x="4628024" y="1808057"/>
                    <a:pt x="4658712" y="1751730"/>
                    <a:pt x="4683122" y="1692521"/>
                  </a:cubicBezTo>
                  <a:cubicBezTo>
                    <a:pt x="4707706" y="1633393"/>
                    <a:pt x="4725404" y="1571467"/>
                    <a:pt x="4738568" y="1507893"/>
                  </a:cubicBezTo>
                  <a:cubicBezTo>
                    <a:pt x="4745106" y="1476106"/>
                    <a:pt x="4750338" y="1443742"/>
                    <a:pt x="4753912" y="1411050"/>
                  </a:cubicBezTo>
                  <a:cubicBezTo>
                    <a:pt x="4754958" y="1402897"/>
                    <a:pt x="4755656" y="1394662"/>
                    <a:pt x="4756440" y="1386509"/>
                  </a:cubicBezTo>
                  <a:cubicBezTo>
                    <a:pt x="4757138" y="1378274"/>
                    <a:pt x="4758010" y="1370204"/>
                    <a:pt x="4758358" y="1361475"/>
                  </a:cubicBezTo>
                  <a:lnTo>
                    <a:pt x="4761148" y="1309759"/>
                  </a:lnTo>
                  <a:cubicBezTo>
                    <a:pt x="4763676" y="1240751"/>
                    <a:pt x="4762106" y="1171659"/>
                    <a:pt x="4756354" y="1102980"/>
                  </a:cubicBezTo>
                  <a:cubicBezTo>
                    <a:pt x="4750774" y="1034218"/>
                    <a:pt x="4740050" y="966033"/>
                    <a:pt x="4725578" y="898753"/>
                  </a:cubicBezTo>
                  <a:cubicBezTo>
                    <a:pt x="4710932" y="831473"/>
                    <a:pt x="4692624" y="765100"/>
                    <a:pt x="4673358" y="699384"/>
                  </a:cubicBezTo>
                  <a:cubicBezTo>
                    <a:pt x="4634912" y="568037"/>
                    <a:pt x="4592456" y="438419"/>
                    <a:pt x="4538491" y="312754"/>
                  </a:cubicBezTo>
                  <a:cubicBezTo>
                    <a:pt x="4511464" y="250003"/>
                    <a:pt x="4481301" y="188406"/>
                    <a:pt x="4446604" y="129196"/>
                  </a:cubicBezTo>
                  <a:cubicBezTo>
                    <a:pt x="4438147" y="114291"/>
                    <a:pt x="4428819" y="99798"/>
                    <a:pt x="4419840" y="85222"/>
                  </a:cubicBezTo>
                  <a:cubicBezTo>
                    <a:pt x="4410598" y="70728"/>
                    <a:pt x="4401008" y="56482"/>
                    <a:pt x="4391680" y="42071"/>
                  </a:cubicBezTo>
                  <a:lnTo>
                    <a:pt x="4361930" y="0"/>
                  </a:lnTo>
                  <a:lnTo>
                    <a:pt x="4588871" y="0"/>
                  </a:lnTo>
                  <a:lnTo>
                    <a:pt x="4613640" y="38859"/>
                  </a:lnTo>
                  <a:cubicBezTo>
                    <a:pt x="4653306" y="102762"/>
                    <a:pt x="4690706" y="167901"/>
                    <a:pt x="4724445" y="234687"/>
                  </a:cubicBezTo>
                  <a:cubicBezTo>
                    <a:pt x="4792096" y="368257"/>
                    <a:pt x="4844230" y="508828"/>
                    <a:pt x="4876138" y="653022"/>
                  </a:cubicBezTo>
                  <a:cubicBezTo>
                    <a:pt x="4892005" y="725161"/>
                    <a:pt x="4903077" y="797874"/>
                    <a:pt x="4911707" y="870671"/>
                  </a:cubicBezTo>
                  <a:cubicBezTo>
                    <a:pt x="4920513" y="943386"/>
                    <a:pt x="4927574" y="1016019"/>
                    <a:pt x="4934810" y="1088487"/>
                  </a:cubicBezTo>
                  <a:cubicBezTo>
                    <a:pt x="4941697" y="1161036"/>
                    <a:pt x="4947799" y="1233586"/>
                    <a:pt x="4953206" y="1306301"/>
                  </a:cubicBezTo>
                  <a:lnTo>
                    <a:pt x="4956954" y="1360899"/>
                  </a:lnTo>
                  <a:cubicBezTo>
                    <a:pt x="4957651" y="1369875"/>
                    <a:pt x="4958087" y="1379510"/>
                    <a:pt x="4958610" y="1388980"/>
                  </a:cubicBezTo>
                  <a:cubicBezTo>
                    <a:pt x="4959133" y="1398450"/>
                    <a:pt x="4959656" y="1408003"/>
                    <a:pt x="4959830" y="1417555"/>
                  </a:cubicBezTo>
                  <a:cubicBezTo>
                    <a:pt x="4961138" y="1455683"/>
                    <a:pt x="4960702" y="1494140"/>
                    <a:pt x="4958174" y="1532680"/>
                  </a:cubicBezTo>
                  <a:cubicBezTo>
                    <a:pt x="4948760" y="1686920"/>
                    <a:pt x="4904908" y="1842314"/>
                    <a:pt x="4834030" y="1984861"/>
                  </a:cubicBezTo>
                  <a:cubicBezTo>
                    <a:pt x="4763328" y="2127820"/>
                    <a:pt x="4665860" y="2256121"/>
                    <a:pt x="4558106" y="2368857"/>
                  </a:cubicBezTo>
                  <a:cubicBezTo>
                    <a:pt x="4504230" y="2425432"/>
                    <a:pt x="4447650" y="2478465"/>
                    <a:pt x="4389936" y="2528945"/>
                  </a:cubicBezTo>
                  <a:cubicBezTo>
                    <a:pt x="4332223" y="2579425"/>
                    <a:pt x="4273726" y="2628011"/>
                    <a:pt x="4214618" y="2674457"/>
                  </a:cubicBezTo>
                  <a:cubicBezTo>
                    <a:pt x="4096664" y="2767759"/>
                    <a:pt x="3976094" y="2852826"/>
                    <a:pt x="3858489" y="2936658"/>
                  </a:cubicBezTo>
                  <a:lnTo>
                    <a:pt x="3768868" y="3000643"/>
                  </a:lnTo>
                  <a:cubicBezTo>
                    <a:pt x="3738530" y="3022136"/>
                    <a:pt x="3707929" y="3043794"/>
                    <a:pt x="3676806" y="3065040"/>
                  </a:cubicBezTo>
                  <a:cubicBezTo>
                    <a:pt x="3645770" y="3086369"/>
                    <a:pt x="3614386" y="3107615"/>
                    <a:pt x="3582477" y="3128614"/>
                  </a:cubicBezTo>
                  <a:cubicBezTo>
                    <a:pt x="3550483" y="3149449"/>
                    <a:pt x="3518226" y="3170118"/>
                    <a:pt x="3485185" y="3190377"/>
                  </a:cubicBezTo>
                  <a:cubicBezTo>
                    <a:pt x="3419452" y="3230975"/>
                    <a:pt x="3351625" y="3270338"/>
                    <a:pt x="3280923" y="3306325"/>
                  </a:cubicBezTo>
                  <a:cubicBezTo>
                    <a:pt x="3210307" y="3342476"/>
                    <a:pt x="3137251" y="3376074"/>
                    <a:pt x="3061230" y="3404897"/>
                  </a:cubicBezTo>
                  <a:cubicBezTo>
                    <a:pt x="2909886" y="3463366"/>
                    <a:pt x="2747295" y="3502810"/>
                    <a:pt x="2583137" y="3518292"/>
                  </a:cubicBezTo>
                  <a:cubicBezTo>
                    <a:pt x="2542075" y="3521999"/>
                    <a:pt x="2501013" y="3524798"/>
                    <a:pt x="2460038" y="3525622"/>
                  </a:cubicBezTo>
                  <a:lnTo>
                    <a:pt x="2429264" y="3526280"/>
                  </a:lnTo>
                  <a:cubicBezTo>
                    <a:pt x="2419064" y="3526363"/>
                    <a:pt x="2408777" y="3526116"/>
                    <a:pt x="2398576" y="3526116"/>
                  </a:cubicBezTo>
                  <a:lnTo>
                    <a:pt x="2367977" y="3525786"/>
                  </a:lnTo>
                  <a:lnTo>
                    <a:pt x="2338249" y="3524716"/>
                  </a:lnTo>
                  <a:cubicBezTo>
                    <a:pt x="2259089" y="3522327"/>
                    <a:pt x="2179756" y="3516399"/>
                    <a:pt x="2100770" y="3506845"/>
                  </a:cubicBezTo>
                  <a:cubicBezTo>
                    <a:pt x="2021699" y="3497787"/>
                    <a:pt x="1942801" y="3484776"/>
                    <a:pt x="1864776" y="3467483"/>
                  </a:cubicBezTo>
                  <a:cubicBezTo>
                    <a:pt x="1786836" y="3450025"/>
                    <a:pt x="1709508" y="3429355"/>
                    <a:pt x="1632964" y="3405803"/>
                  </a:cubicBezTo>
                  <a:cubicBezTo>
                    <a:pt x="1480138" y="3358288"/>
                    <a:pt x="1329055" y="3299160"/>
                    <a:pt x="1189219" y="3220352"/>
                  </a:cubicBezTo>
                  <a:cubicBezTo>
                    <a:pt x="1049296" y="3141708"/>
                    <a:pt x="924367" y="3041982"/>
                    <a:pt x="815305" y="2931634"/>
                  </a:cubicBezTo>
                  <a:cubicBezTo>
                    <a:pt x="760469" y="2876542"/>
                    <a:pt x="710603" y="2817909"/>
                    <a:pt x="663699" y="2757877"/>
                  </a:cubicBezTo>
                  <a:cubicBezTo>
                    <a:pt x="617059" y="2697597"/>
                    <a:pt x="572684" y="2636411"/>
                    <a:pt x="531274" y="2573907"/>
                  </a:cubicBezTo>
                  <a:cubicBezTo>
                    <a:pt x="520638" y="2558426"/>
                    <a:pt x="510612" y="2542697"/>
                    <a:pt x="500325" y="2527051"/>
                  </a:cubicBezTo>
                  <a:lnTo>
                    <a:pt x="470771" y="2481594"/>
                  </a:lnTo>
                  <a:cubicBezTo>
                    <a:pt x="451853" y="2452195"/>
                    <a:pt x="432238" y="2423043"/>
                    <a:pt x="412448" y="2393479"/>
                  </a:cubicBezTo>
                  <a:lnTo>
                    <a:pt x="291616" y="2213464"/>
                  </a:lnTo>
                  <a:cubicBezTo>
                    <a:pt x="251078" y="2152113"/>
                    <a:pt x="211062" y="2088951"/>
                    <a:pt x="173662" y="2023154"/>
                  </a:cubicBezTo>
                  <a:cubicBezTo>
                    <a:pt x="155005" y="1990214"/>
                    <a:pt x="136960" y="1956697"/>
                    <a:pt x="120483" y="1922276"/>
                  </a:cubicBezTo>
                  <a:cubicBezTo>
                    <a:pt x="104093" y="1887771"/>
                    <a:pt x="88837" y="1852608"/>
                    <a:pt x="75324" y="1816703"/>
                  </a:cubicBezTo>
                  <a:cubicBezTo>
                    <a:pt x="62072" y="1780717"/>
                    <a:pt x="50303" y="1744235"/>
                    <a:pt x="40713" y="1707179"/>
                  </a:cubicBezTo>
                  <a:cubicBezTo>
                    <a:pt x="36180" y="1688650"/>
                    <a:pt x="31560" y="1670039"/>
                    <a:pt x="27811" y="1651346"/>
                  </a:cubicBezTo>
                  <a:lnTo>
                    <a:pt x="22144" y="1623346"/>
                  </a:lnTo>
                  <a:lnTo>
                    <a:pt x="17436" y="1595265"/>
                  </a:lnTo>
                  <a:cubicBezTo>
                    <a:pt x="5144" y="1520328"/>
                    <a:pt x="0" y="1444978"/>
                    <a:pt x="0" y="1370286"/>
                  </a:cubicBezTo>
                  <a:cubicBezTo>
                    <a:pt x="349" y="1223293"/>
                    <a:pt x="16652" y="1076299"/>
                    <a:pt x="48385" y="931939"/>
                  </a:cubicBezTo>
                  <a:cubicBezTo>
                    <a:pt x="80032" y="787663"/>
                    <a:pt x="128504" y="646187"/>
                    <a:pt x="193801" y="511957"/>
                  </a:cubicBezTo>
                  <a:cubicBezTo>
                    <a:pt x="259404" y="377727"/>
                    <a:pt x="339740" y="250559"/>
                    <a:pt x="431660" y="13137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78" name="Freeform: Shape 15377">
              <a:extLst>
                <a:ext uri="{FF2B5EF4-FFF2-40B4-BE49-F238E27FC236}">
                  <a16:creationId xmlns:a16="http://schemas.microsoft.com/office/drawing/2014/main" id="{EB03BE98-6C07-41CD-ACA9-5244A3DA10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61928" y="0"/>
              <a:ext cx="4934374" cy="3484134"/>
            </a:xfrm>
            <a:custGeom>
              <a:avLst/>
              <a:gdLst>
                <a:gd name="connsiteX0" fmla="*/ 585303 w 4934374"/>
                <a:gd name="connsiteY0" fmla="*/ 0 h 3484134"/>
                <a:gd name="connsiteX1" fmla="*/ 1213739 w 4934374"/>
                <a:gd name="connsiteY1" fmla="*/ 0 h 3484134"/>
                <a:gd name="connsiteX2" fmla="*/ 1150162 w 4934374"/>
                <a:gd name="connsiteY2" fmla="*/ 47028 h 3484134"/>
                <a:gd name="connsiteX3" fmla="*/ 626038 w 4934374"/>
                <a:gd name="connsiteY3" fmla="*/ 660944 h 3484134"/>
                <a:gd name="connsiteX4" fmla="*/ 435986 w 4934374"/>
                <a:gd name="connsiteY4" fmla="*/ 1375409 h 3484134"/>
                <a:gd name="connsiteX5" fmla="*/ 750530 w 4934374"/>
                <a:gd name="connsiteY5" fmla="*/ 2038817 h 3484134"/>
                <a:gd name="connsiteX6" fmla="*/ 909024 w 4934374"/>
                <a:gd name="connsiteY6" fmla="*/ 2249384 h 3484134"/>
                <a:gd name="connsiteX7" fmla="*/ 2396223 w 4934374"/>
                <a:gd name="connsiteY7" fmla="*/ 3072468 h 3484134"/>
                <a:gd name="connsiteX8" fmla="*/ 3525201 w 4934374"/>
                <a:gd name="connsiteY8" fmla="*/ 2566101 h 3484134"/>
                <a:gd name="connsiteX9" fmla="*/ 3662596 w 4934374"/>
                <a:gd name="connsiteY9" fmla="*/ 2465552 h 3484134"/>
                <a:gd name="connsiteX10" fmla="*/ 4287500 w 4934374"/>
                <a:gd name="connsiteY10" fmla="*/ 1939915 h 3484134"/>
                <a:gd name="connsiteX11" fmla="*/ 4498563 w 4934374"/>
                <a:gd name="connsiteY11" fmla="*/ 1375409 h 3484134"/>
                <a:gd name="connsiteX12" fmla="*/ 4132831 w 4934374"/>
                <a:gd name="connsiteY12" fmla="*/ 134540 h 3484134"/>
                <a:gd name="connsiteX13" fmla="*/ 4025590 w 4934374"/>
                <a:gd name="connsiteY13" fmla="*/ 0 h 3484134"/>
                <a:gd name="connsiteX14" fmla="*/ 4555675 w 4934374"/>
                <a:gd name="connsiteY14" fmla="*/ 0 h 3484134"/>
                <a:gd name="connsiteX15" fmla="*/ 4605933 w 4934374"/>
                <a:gd name="connsiteY15" fmla="*/ 77740 h 3484134"/>
                <a:gd name="connsiteX16" fmla="*/ 4934374 w 4934374"/>
                <a:gd name="connsiteY16" fmla="*/ 1375327 h 3484134"/>
                <a:gd name="connsiteX17" fmla="*/ 3793540 w 4934374"/>
                <a:gd name="connsiteY17" fmla="*/ 2890475 h 3484134"/>
                <a:gd name="connsiteX18" fmla="*/ 2396135 w 4934374"/>
                <a:gd name="connsiteY18" fmla="*/ 3484134 h 3484134"/>
                <a:gd name="connsiteX19" fmla="*/ 548273 w 4934374"/>
                <a:gd name="connsiteY19" fmla="*/ 2480458 h 3484134"/>
                <a:gd name="connsiteX20" fmla="*/ 0 w 4934374"/>
                <a:gd name="connsiteY20" fmla="*/ 1375327 h 3484134"/>
                <a:gd name="connsiteX21" fmla="*/ 512166 w 4934374"/>
                <a:gd name="connsiteY21" fmla="*/ 77740 h 3484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934374" h="3484134">
                  <a:moveTo>
                    <a:pt x="585303" y="0"/>
                  </a:moveTo>
                  <a:lnTo>
                    <a:pt x="1213739" y="0"/>
                  </a:lnTo>
                  <a:lnTo>
                    <a:pt x="1150162" y="47028"/>
                  </a:lnTo>
                  <a:cubicBezTo>
                    <a:pt x="925762" y="228608"/>
                    <a:pt x="749397" y="435224"/>
                    <a:pt x="626038" y="660944"/>
                  </a:cubicBezTo>
                  <a:cubicBezTo>
                    <a:pt x="499976" y="891687"/>
                    <a:pt x="435986" y="1132066"/>
                    <a:pt x="435986" y="1375409"/>
                  </a:cubicBezTo>
                  <a:cubicBezTo>
                    <a:pt x="435986" y="1620481"/>
                    <a:pt x="538074" y="1763604"/>
                    <a:pt x="750530" y="2038817"/>
                  </a:cubicBezTo>
                  <a:cubicBezTo>
                    <a:pt x="801792" y="2105190"/>
                    <a:pt x="854797" y="2173870"/>
                    <a:pt x="909024" y="2249384"/>
                  </a:cubicBezTo>
                  <a:cubicBezTo>
                    <a:pt x="1323389" y="2826326"/>
                    <a:pt x="1768180" y="3072468"/>
                    <a:pt x="2396223" y="3072468"/>
                  </a:cubicBezTo>
                  <a:cubicBezTo>
                    <a:pt x="2808409" y="3072468"/>
                    <a:pt x="3110835" y="2871947"/>
                    <a:pt x="3525201" y="2566101"/>
                  </a:cubicBezTo>
                  <a:cubicBezTo>
                    <a:pt x="3571493" y="2531926"/>
                    <a:pt x="3617786" y="2498162"/>
                    <a:pt x="3662596" y="2465552"/>
                  </a:cubicBezTo>
                  <a:cubicBezTo>
                    <a:pt x="3905479" y="2288583"/>
                    <a:pt x="4134849" y="2121414"/>
                    <a:pt x="4287500" y="1939915"/>
                  </a:cubicBezTo>
                  <a:cubicBezTo>
                    <a:pt x="4433440" y="1766404"/>
                    <a:pt x="4498563" y="1592317"/>
                    <a:pt x="4498563" y="1375409"/>
                  </a:cubicBezTo>
                  <a:cubicBezTo>
                    <a:pt x="4498563" y="899696"/>
                    <a:pt x="4369741" y="465973"/>
                    <a:pt x="4132831" y="134540"/>
                  </a:cubicBezTo>
                  <a:lnTo>
                    <a:pt x="4025590" y="0"/>
                  </a:lnTo>
                  <a:lnTo>
                    <a:pt x="4555675" y="0"/>
                  </a:lnTo>
                  <a:lnTo>
                    <a:pt x="4605933" y="77740"/>
                  </a:lnTo>
                  <a:cubicBezTo>
                    <a:pt x="4820335" y="448137"/>
                    <a:pt x="4934374" y="894662"/>
                    <a:pt x="4934374" y="1375327"/>
                  </a:cubicBezTo>
                  <a:cubicBezTo>
                    <a:pt x="4934374" y="2116884"/>
                    <a:pt x="4369100" y="2465635"/>
                    <a:pt x="3793540" y="2890475"/>
                  </a:cubicBezTo>
                  <a:cubicBezTo>
                    <a:pt x="3374293" y="3199945"/>
                    <a:pt x="2970389" y="3484134"/>
                    <a:pt x="2396135" y="3484134"/>
                  </a:cubicBezTo>
                  <a:cubicBezTo>
                    <a:pt x="1544564" y="3484134"/>
                    <a:pt x="991670" y="3097832"/>
                    <a:pt x="548273" y="2480458"/>
                  </a:cubicBezTo>
                  <a:cubicBezTo>
                    <a:pt x="282201" y="2110049"/>
                    <a:pt x="0" y="1856001"/>
                    <a:pt x="0" y="1375327"/>
                  </a:cubicBezTo>
                  <a:cubicBezTo>
                    <a:pt x="0" y="894662"/>
                    <a:pt x="195505" y="448137"/>
                    <a:pt x="512166" y="777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79" name="Freeform: Shape 15378">
              <a:extLst>
                <a:ext uri="{FF2B5EF4-FFF2-40B4-BE49-F238E27FC236}">
                  <a16:creationId xmlns:a16="http://schemas.microsoft.com/office/drawing/2014/main" id="{D13CCE92-2C5E-48BC-9713-FBEEDBAE61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61928" y="0"/>
              <a:ext cx="4934374" cy="3484134"/>
            </a:xfrm>
            <a:custGeom>
              <a:avLst/>
              <a:gdLst>
                <a:gd name="connsiteX0" fmla="*/ 585303 w 4934374"/>
                <a:gd name="connsiteY0" fmla="*/ 0 h 3484134"/>
                <a:gd name="connsiteX1" fmla="*/ 1354934 w 4934374"/>
                <a:gd name="connsiteY1" fmla="*/ 0 h 3484134"/>
                <a:gd name="connsiteX2" fmla="*/ 1206830 w 4934374"/>
                <a:gd name="connsiteY2" fmla="*/ 109531 h 3484134"/>
                <a:gd name="connsiteX3" fmla="*/ 703453 w 4934374"/>
                <a:gd name="connsiteY3" fmla="*/ 698660 h 3484134"/>
                <a:gd name="connsiteX4" fmla="*/ 523079 w 4934374"/>
                <a:gd name="connsiteY4" fmla="*/ 1375409 h 3484134"/>
                <a:gd name="connsiteX5" fmla="*/ 820885 w 4934374"/>
                <a:gd name="connsiteY5" fmla="*/ 1990313 h 3484134"/>
                <a:gd name="connsiteX6" fmla="*/ 981122 w 4934374"/>
                <a:gd name="connsiteY6" fmla="*/ 2203186 h 3484134"/>
                <a:gd name="connsiteX7" fmla="*/ 1592426 w 4934374"/>
                <a:gd name="connsiteY7" fmla="*/ 2792645 h 3484134"/>
                <a:gd name="connsiteX8" fmla="*/ 2396135 w 4934374"/>
                <a:gd name="connsiteY8" fmla="*/ 2990119 h 3484134"/>
                <a:gd name="connsiteX9" fmla="*/ 2913112 w 4934374"/>
                <a:gd name="connsiteY9" fmla="*/ 2864371 h 3484134"/>
                <a:gd name="connsiteX10" fmla="*/ 3471411 w 4934374"/>
                <a:gd name="connsiteY10" fmla="*/ 2501292 h 3484134"/>
                <a:gd name="connsiteX11" fmla="*/ 3609242 w 4934374"/>
                <a:gd name="connsiteY11" fmla="*/ 2400414 h 3484134"/>
                <a:gd name="connsiteX12" fmla="*/ 4219151 w 4934374"/>
                <a:gd name="connsiteY12" fmla="*/ 1888693 h 3484134"/>
                <a:gd name="connsiteX13" fmla="*/ 4411296 w 4934374"/>
                <a:gd name="connsiteY13" fmla="*/ 1375409 h 3484134"/>
                <a:gd name="connsiteX14" fmla="*/ 3957874 w 4934374"/>
                <a:gd name="connsiteY14" fmla="*/ 51887 h 3484134"/>
                <a:gd name="connsiteX15" fmla="*/ 3906637 w 4934374"/>
                <a:gd name="connsiteY15" fmla="*/ 0 h 3484134"/>
                <a:gd name="connsiteX16" fmla="*/ 4555675 w 4934374"/>
                <a:gd name="connsiteY16" fmla="*/ 0 h 3484134"/>
                <a:gd name="connsiteX17" fmla="*/ 4605933 w 4934374"/>
                <a:gd name="connsiteY17" fmla="*/ 77740 h 3484134"/>
                <a:gd name="connsiteX18" fmla="*/ 4934374 w 4934374"/>
                <a:gd name="connsiteY18" fmla="*/ 1375327 h 3484134"/>
                <a:gd name="connsiteX19" fmla="*/ 3793540 w 4934374"/>
                <a:gd name="connsiteY19" fmla="*/ 2890475 h 3484134"/>
                <a:gd name="connsiteX20" fmla="*/ 2396135 w 4934374"/>
                <a:gd name="connsiteY20" fmla="*/ 3484134 h 3484134"/>
                <a:gd name="connsiteX21" fmla="*/ 548273 w 4934374"/>
                <a:gd name="connsiteY21" fmla="*/ 2480458 h 3484134"/>
                <a:gd name="connsiteX22" fmla="*/ 0 w 4934374"/>
                <a:gd name="connsiteY22" fmla="*/ 1375327 h 3484134"/>
                <a:gd name="connsiteX23" fmla="*/ 512166 w 4934374"/>
                <a:gd name="connsiteY23" fmla="*/ 77740 h 3484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4934374" h="3484134">
                  <a:moveTo>
                    <a:pt x="585303" y="0"/>
                  </a:moveTo>
                  <a:lnTo>
                    <a:pt x="1354934" y="0"/>
                  </a:lnTo>
                  <a:lnTo>
                    <a:pt x="1206830" y="109531"/>
                  </a:lnTo>
                  <a:cubicBezTo>
                    <a:pt x="994024" y="281725"/>
                    <a:pt x="820013" y="485457"/>
                    <a:pt x="703453" y="698660"/>
                  </a:cubicBezTo>
                  <a:cubicBezTo>
                    <a:pt x="583756" y="917627"/>
                    <a:pt x="523079" y="1145324"/>
                    <a:pt x="523079" y="1375409"/>
                  </a:cubicBezTo>
                  <a:cubicBezTo>
                    <a:pt x="523079" y="1595282"/>
                    <a:pt x="614356" y="1722842"/>
                    <a:pt x="820885" y="1990313"/>
                  </a:cubicBezTo>
                  <a:cubicBezTo>
                    <a:pt x="872582" y="2057263"/>
                    <a:pt x="926023" y="2126519"/>
                    <a:pt x="981122" y="2203186"/>
                  </a:cubicBezTo>
                  <a:cubicBezTo>
                    <a:pt x="1175968" y="2474445"/>
                    <a:pt x="1375871" y="2667309"/>
                    <a:pt x="1592426" y="2792645"/>
                  </a:cubicBezTo>
                  <a:cubicBezTo>
                    <a:pt x="1821970" y="2925557"/>
                    <a:pt x="2084904" y="2990119"/>
                    <a:pt x="2396135" y="2990119"/>
                  </a:cubicBezTo>
                  <a:cubicBezTo>
                    <a:pt x="2572762" y="2990119"/>
                    <a:pt x="2737009" y="2950179"/>
                    <a:pt x="2913112" y="2864371"/>
                  </a:cubicBezTo>
                  <a:cubicBezTo>
                    <a:pt x="3093922" y="2776257"/>
                    <a:pt x="3272903" y="2647792"/>
                    <a:pt x="3471411" y="2501292"/>
                  </a:cubicBezTo>
                  <a:cubicBezTo>
                    <a:pt x="3517964" y="2466952"/>
                    <a:pt x="3564344" y="2433106"/>
                    <a:pt x="3609242" y="2400414"/>
                  </a:cubicBezTo>
                  <a:cubicBezTo>
                    <a:pt x="3847766" y="2226574"/>
                    <a:pt x="4073038" y="2062368"/>
                    <a:pt x="4219151" y="1888693"/>
                  </a:cubicBezTo>
                  <a:cubicBezTo>
                    <a:pt x="4353844" y="1728606"/>
                    <a:pt x="4411296" y="1575106"/>
                    <a:pt x="4411296" y="1375409"/>
                  </a:cubicBezTo>
                  <a:cubicBezTo>
                    <a:pt x="4411296" y="851089"/>
                    <a:pt x="4250274" y="381038"/>
                    <a:pt x="3957874" y="51887"/>
                  </a:cubicBezTo>
                  <a:lnTo>
                    <a:pt x="3906637" y="0"/>
                  </a:lnTo>
                  <a:lnTo>
                    <a:pt x="4555675" y="0"/>
                  </a:lnTo>
                  <a:lnTo>
                    <a:pt x="4605933" y="77740"/>
                  </a:lnTo>
                  <a:cubicBezTo>
                    <a:pt x="4820335" y="448137"/>
                    <a:pt x="4934374" y="894662"/>
                    <a:pt x="4934374" y="1375327"/>
                  </a:cubicBezTo>
                  <a:cubicBezTo>
                    <a:pt x="4934374" y="2116884"/>
                    <a:pt x="4369100" y="2465635"/>
                    <a:pt x="3793540" y="2890475"/>
                  </a:cubicBezTo>
                  <a:cubicBezTo>
                    <a:pt x="3374293" y="3199945"/>
                    <a:pt x="2970389" y="3484134"/>
                    <a:pt x="2396135" y="3484134"/>
                  </a:cubicBezTo>
                  <a:cubicBezTo>
                    <a:pt x="1544564" y="3484134"/>
                    <a:pt x="991670" y="3097832"/>
                    <a:pt x="548273" y="2480458"/>
                  </a:cubicBezTo>
                  <a:cubicBezTo>
                    <a:pt x="282201" y="2110049"/>
                    <a:pt x="0" y="1856001"/>
                    <a:pt x="0" y="1375327"/>
                  </a:cubicBezTo>
                  <a:cubicBezTo>
                    <a:pt x="0" y="894662"/>
                    <a:pt x="195505" y="448137"/>
                    <a:pt x="512166" y="777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el 1">
            <a:extLst>
              <a:ext uri="{FF2B5EF4-FFF2-40B4-BE49-F238E27FC236}">
                <a16:creationId xmlns:a16="http://schemas.microsoft.com/office/drawing/2014/main" id="{3FFA5892-D442-49C7-C1B8-507CC4F4C771}"/>
              </a:ext>
            </a:extLst>
          </p:cNvPr>
          <p:cNvSpPr>
            <a:spLocks noGrp="1"/>
          </p:cNvSpPr>
          <p:nvPr>
            <p:ph type="title"/>
          </p:nvPr>
        </p:nvSpPr>
        <p:spPr>
          <a:xfrm>
            <a:off x="804672" y="802955"/>
            <a:ext cx="5145024" cy="1454051"/>
          </a:xfrm>
        </p:spPr>
        <p:txBody>
          <a:bodyPr anchor="b">
            <a:normAutofit/>
          </a:bodyPr>
          <a:lstStyle/>
          <a:p>
            <a:r>
              <a:rPr lang="nl-NL" sz="3600">
                <a:solidFill>
                  <a:schemeClr val="tx2"/>
                </a:solidFill>
              </a:rPr>
              <a:t>Maand 4 Instagram (9 April – 9 Mei )</a:t>
            </a:r>
          </a:p>
        </p:txBody>
      </p:sp>
      <p:pic>
        <p:nvPicPr>
          <p:cNvPr id="6146" name="Picture 2" descr="PassaSports logo animation by Greg Romano on Dribbble">
            <a:extLst>
              <a:ext uri="{FF2B5EF4-FFF2-40B4-BE49-F238E27FC236}">
                <a16:creationId xmlns:a16="http://schemas.microsoft.com/office/drawing/2014/main" id="{9CE8487F-10A4-2D63-87E4-F0E2C170A944}"/>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363062" y="268595"/>
            <a:ext cx="2300953" cy="1723494"/>
          </a:xfrm>
          <a:prstGeom prst="rect">
            <a:avLst/>
          </a:prstGeom>
          <a:noFill/>
          <a:extLst>
            <a:ext uri="{909E8E84-426E-40DD-AFC4-6F175D3DCCD1}">
              <a14:hiddenFill xmlns:a14="http://schemas.microsoft.com/office/drawing/2010/main">
                <a:solidFill>
                  <a:srgbClr val="FFFFFF"/>
                </a:solidFill>
              </a14:hiddenFill>
            </a:ext>
          </a:extLst>
        </p:spPr>
      </p:pic>
      <p:sp>
        <p:nvSpPr>
          <p:cNvPr id="3" name="Tijdelijke aanduiding voor inhoud 2">
            <a:extLst>
              <a:ext uri="{FF2B5EF4-FFF2-40B4-BE49-F238E27FC236}">
                <a16:creationId xmlns:a16="http://schemas.microsoft.com/office/drawing/2014/main" id="{03FEFBBA-9B39-0F8C-D358-2AD0C689F578}"/>
              </a:ext>
            </a:extLst>
          </p:cNvPr>
          <p:cNvSpPr>
            <a:spLocks noGrp="1"/>
          </p:cNvSpPr>
          <p:nvPr>
            <p:ph idx="1"/>
          </p:nvPr>
        </p:nvSpPr>
        <p:spPr>
          <a:xfrm>
            <a:off x="804672" y="2421682"/>
            <a:ext cx="4553909" cy="3639289"/>
          </a:xfrm>
        </p:spPr>
        <p:txBody>
          <a:bodyPr vert="horz" lIns="91440" tIns="45720" rIns="91440" bIns="45720" rtlCol="0" anchor="ctr">
            <a:normAutofit/>
          </a:bodyPr>
          <a:lstStyle/>
          <a:p>
            <a:pPr marL="0" indent="0">
              <a:buNone/>
            </a:pPr>
            <a:r>
              <a:rPr lang="nl-NL" sz="1800" dirty="0">
                <a:solidFill>
                  <a:schemeClr val="tx2"/>
                </a:solidFill>
              </a:rPr>
              <a:t>De volgende data komt uit de vierde maand van mijn stageperiode,  dat is van 9 April – 9 Mei</a:t>
            </a:r>
          </a:p>
          <a:p>
            <a:pPr marL="0" indent="0">
              <a:buNone/>
            </a:pPr>
            <a:endParaRPr lang="nl-NL" sz="1800" dirty="0">
              <a:solidFill>
                <a:schemeClr val="tx2"/>
              </a:solidFill>
            </a:endParaRPr>
          </a:p>
          <a:p>
            <a:r>
              <a:rPr lang="nl-NL" sz="1800" dirty="0">
                <a:solidFill>
                  <a:schemeClr val="tx2"/>
                </a:solidFill>
              </a:rPr>
              <a:t>Weergaven: 75.600 (+40,8%)</a:t>
            </a:r>
          </a:p>
          <a:p>
            <a:r>
              <a:rPr lang="nl-NL" sz="1800" dirty="0">
                <a:solidFill>
                  <a:schemeClr val="tx2"/>
                </a:solidFill>
              </a:rPr>
              <a:t>Bereik: 15.800 (+62,4%)</a:t>
            </a:r>
          </a:p>
          <a:p>
            <a:r>
              <a:rPr lang="nl-NL" sz="1800" dirty="0">
                <a:solidFill>
                  <a:schemeClr val="tx2"/>
                </a:solidFill>
              </a:rPr>
              <a:t>Klikken op link: 106 (+100%)</a:t>
            </a:r>
          </a:p>
          <a:p>
            <a:r>
              <a:rPr lang="nl-NL" sz="1800" dirty="0">
                <a:solidFill>
                  <a:schemeClr val="tx2"/>
                </a:solidFill>
              </a:rPr>
              <a:t>Bezoeken: 1.300 (+51%)</a:t>
            </a:r>
          </a:p>
          <a:p>
            <a:r>
              <a:rPr lang="nl-NL" sz="1800" dirty="0">
                <a:solidFill>
                  <a:schemeClr val="tx2"/>
                </a:solidFill>
              </a:rPr>
              <a:t>Volgers: + 112 (+28,7%)</a:t>
            </a:r>
          </a:p>
        </p:txBody>
      </p:sp>
      <p:pic>
        <p:nvPicPr>
          <p:cNvPr id="15362" name="Picture 2" descr="Instagram Logo PNG Vector (EPS) Free Download">
            <a:extLst>
              <a:ext uri="{FF2B5EF4-FFF2-40B4-BE49-F238E27FC236}">
                <a16:creationId xmlns:a16="http://schemas.microsoft.com/office/drawing/2014/main" id="{820598B2-6188-2398-86FC-49626524AA7D}"/>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633727" y="3863170"/>
            <a:ext cx="1996361" cy="19963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210169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397E9DD-27C2-3362-11CA-CB40982247B3}"/>
            </a:ext>
          </a:extLst>
        </p:cNvPr>
        <p:cNvGrpSpPr/>
        <p:nvPr/>
      </p:nvGrpSpPr>
      <p:grpSpPr>
        <a:xfrm>
          <a:off x="0" y="0"/>
          <a:ext cx="0" cy="0"/>
          <a:chOff x="0" y="0"/>
          <a:chExt cx="0" cy="0"/>
        </a:xfrm>
      </p:grpSpPr>
      <p:sp useBgFill="1">
        <p:nvSpPr>
          <p:cNvPr id="21511" name="Rectangle 21510">
            <a:extLst>
              <a:ext uri="{FF2B5EF4-FFF2-40B4-BE49-F238E27FC236}">
                <a16:creationId xmlns:a16="http://schemas.microsoft.com/office/drawing/2014/main" id="{6B92FAF7-0AD3-4B47-9111-D0E9CD79E2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1513" name="Group 21512">
            <a:extLst>
              <a:ext uri="{FF2B5EF4-FFF2-40B4-BE49-F238E27FC236}">
                <a16:creationId xmlns:a16="http://schemas.microsoft.com/office/drawing/2014/main" id="{D6A77139-BADB-4B2C-BD41-B67A4D37D75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855526" y="2227167"/>
            <a:ext cx="4336168" cy="4630834"/>
            <a:chOff x="7855526" y="2145638"/>
            <a:chExt cx="4336168" cy="4630834"/>
          </a:xfr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p:grpSpPr>
        <p:sp useBgFill="1">
          <p:nvSpPr>
            <p:cNvPr id="21514" name="Freeform: Shape 21513">
              <a:extLst>
                <a:ext uri="{FF2B5EF4-FFF2-40B4-BE49-F238E27FC236}">
                  <a16:creationId xmlns:a16="http://schemas.microsoft.com/office/drawing/2014/main" id="{DAC7B25D-E1A6-459A-B45A-1912B0CD95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75903" y="2463723"/>
              <a:ext cx="4315791" cy="4312749"/>
            </a:xfrm>
            <a:custGeom>
              <a:avLst/>
              <a:gdLst>
                <a:gd name="connsiteX0" fmla="*/ 2987009 w 4315791"/>
                <a:gd name="connsiteY0" fmla="*/ 0 h 4312749"/>
                <a:gd name="connsiteX1" fmla="*/ 4136908 w 4315791"/>
                <a:gd name="connsiteY1" fmla="*/ 333995 h 4312749"/>
                <a:gd name="connsiteX2" fmla="*/ 4315791 w 4315791"/>
                <a:gd name="connsiteY2" fmla="*/ 445229 h 4312749"/>
                <a:gd name="connsiteX3" fmla="*/ 4315791 w 4315791"/>
                <a:gd name="connsiteY3" fmla="*/ 1208150 h 4312749"/>
                <a:gd name="connsiteX4" fmla="*/ 4145996 w 4315791"/>
                <a:gd name="connsiteY4" fmla="*/ 1085198 h 4312749"/>
                <a:gd name="connsiteX5" fmla="*/ 3631470 w 4315791"/>
                <a:gd name="connsiteY5" fmla="*/ 767158 h 4312749"/>
                <a:gd name="connsiteX6" fmla="*/ 2987009 w 4315791"/>
                <a:gd name="connsiteY6" fmla="*/ 611504 h 4312749"/>
                <a:gd name="connsiteX7" fmla="*/ 1985110 w 4315791"/>
                <a:gd name="connsiteY7" fmla="*/ 855943 h 4312749"/>
                <a:gd name="connsiteX8" fmla="*/ 1223061 w 4315791"/>
                <a:gd name="connsiteY8" fmla="*/ 1585590 h 4312749"/>
                <a:gd name="connsiteX9" fmla="*/ 1023311 w 4315791"/>
                <a:gd name="connsiteY9" fmla="*/ 1849089 h 4312749"/>
                <a:gd name="connsiteX10" fmla="*/ 652067 w 4315791"/>
                <a:gd name="connsiteY10" fmla="*/ 2610233 h 4312749"/>
                <a:gd name="connsiteX11" fmla="*/ 876921 w 4315791"/>
                <a:gd name="connsiteY11" fmla="*/ 3447930 h 4312749"/>
                <a:gd name="connsiteX12" fmla="*/ 1504428 w 4315791"/>
                <a:gd name="connsiteY12" fmla="*/ 4177169 h 4312749"/>
                <a:gd name="connsiteX13" fmla="*/ 1689053 w 4315791"/>
                <a:gd name="connsiteY13" fmla="*/ 4312749 h 4312749"/>
                <a:gd name="connsiteX14" fmla="*/ 729636 w 4315791"/>
                <a:gd name="connsiteY14" fmla="*/ 4312749 h 4312749"/>
                <a:gd name="connsiteX15" fmla="*/ 638463 w 4315791"/>
                <a:gd name="connsiteY15" fmla="*/ 4216521 h 4312749"/>
                <a:gd name="connsiteX16" fmla="*/ 0 w 4315791"/>
                <a:gd name="connsiteY16" fmla="*/ 2610335 h 4312749"/>
                <a:gd name="connsiteX17" fmla="*/ 683474 w 4315791"/>
                <a:gd name="connsiteY17" fmla="*/ 1242376 h 4312749"/>
                <a:gd name="connsiteX18" fmla="*/ 2987009 w 4315791"/>
                <a:gd name="connsiteY18" fmla="*/ 0 h 4312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4315791" h="4312749">
                  <a:moveTo>
                    <a:pt x="2987009" y="0"/>
                  </a:moveTo>
                  <a:cubicBezTo>
                    <a:pt x="3434423" y="0"/>
                    <a:pt x="3798884" y="137413"/>
                    <a:pt x="4136908" y="333995"/>
                  </a:cubicBezTo>
                  <a:lnTo>
                    <a:pt x="4315791" y="445229"/>
                  </a:lnTo>
                  <a:lnTo>
                    <a:pt x="4315791" y="1208150"/>
                  </a:lnTo>
                  <a:lnTo>
                    <a:pt x="4145996" y="1085198"/>
                  </a:lnTo>
                  <a:cubicBezTo>
                    <a:pt x="3968282" y="958859"/>
                    <a:pt x="3800518" y="848961"/>
                    <a:pt x="3631470" y="767158"/>
                  </a:cubicBezTo>
                  <a:cubicBezTo>
                    <a:pt x="3411941" y="660943"/>
                    <a:pt x="3207191" y="611504"/>
                    <a:pt x="2987009" y="611504"/>
                  </a:cubicBezTo>
                  <a:cubicBezTo>
                    <a:pt x="2599030" y="611504"/>
                    <a:pt x="2271258" y="691421"/>
                    <a:pt x="1985110" y="855943"/>
                  </a:cubicBezTo>
                  <a:cubicBezTo>
                    <a:pt x="1715153" y="1011087"/>
                    <a:pt x="1465955" y="1249819"/>
                    <a:pt x="1223061" y="1585590"/>
                  </a:cubicBezTo>
                  <a:cubicBezTo>
                    <a:pt x="1154375" y="1680490"/>
                    <a:pt x="1087756" y="1766217"/>
                    <a:pt x="1023311" y="1849089"/>
                  </a:cubicBezTo>
                  <a:cubicBezTo>
                    <a:pt x="765853" y="2180172"/>
                    <a:pt x="652067" y="2338069"/>
                    <a:pt x="652067" y="2610233"/>
                  </a:cubicBezTo>
                  <a:cubicBezTo>
                    <a:pt x="652067" y="2895038"/>
                    <a:pt x="727707" y="3176887"/>
                    <a:pt x="876921" y="3447930"/>
                  </a:cubicBezTo>
                  <a:cubicBezTo>
                    <a:pt x="1022224" y="3711838"/>
                    <a:pt x="1239145" y="3964023"/>
                    <a:pt x="1504428" y="4177169"/>
                  </a:cubicBezTo>
                  <a:lnTo>
                    <a:pt x="1689053" y="4312749"/>
                  </a:lnTo>
                  <a:lnTo>
                    <a:pt x="729636" y="4312749"/>
                  </a:lnTo>
                  <a:lnTo>
                    <a:pt x="638463" y="4216521"/>
                  </a:lnTo>
                  <a:cubicBezTo>
                    <a:pt x="243716" y="3758034"/>
                    <a:pt x="0" y="3205314"/>
                    <a:pt x="0" y="2610335"/>
                  </a:cubicBezTo>
                  <a:cubicBezTo>
                    <a:pt x="0" y="2015344"/>
                    <a:pt x="351790" y="1700877"/>
                    <a:pt x="683474" y="1242376"/>
                  </a:cubicBezTo>
                  <a:cubicBezTo>
                    <a:pt x="1236211" y="478174"/>
                    <a:pt x="1925445" y="0"/>
                    <a:pt x="2987009"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21515" name="Freeform: Shape 21514">
              <a:extLst>
                <a:ext uri="{FF2B5EF4-FFF2-40B4-BE49-F238E27FC236}">
                  <a16:creationId xmlns:a16="http://schemas.microsoft.com/office/drawing/2014/main" id="{920A7C7E-00F6-490C-A8E7-5167EA6A4B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75903" y="2463723"/>
              <a:ext cx="4315791" cy="4312749"/>
            </a:xfrm>
            <a:custGeom>
              <a:avLst/>
              <a:gdLst>
                <a:gd name="connsiteX0" fmla="*/ 2987009 w 4315791"/>
                <a:gd name="connsiteY0" fmla="*/ 0 h 4312749"/>
                <a:gd name="connsiteX1" fmla="*/ 4136908 w 4315791"/>
                <a:gd name="connsiteY1" fmla="*/ 333995 h 4312749"/>
                <a:gd name="connsiteX2" fmla="*/ 4315791 w 4315791"/>
                <a:gd name="connsiteY2" fmla="*/ 445229 h 4312749"/>
                <a:gd name="connsiteX3" fmla="*/ 4315791 w 4315791"/>
                <a:gd name="connsiteY3" fmla="*/ 1079495 h 4312749"/>
                <a:gd name="connsiteX4" fmla="*/ 4206793 w 4315791"/>
                <a:gd name="connsiteY4" fmla="*/ 1000737 h 4312749"/>
                <a:gd name="connsiteX5" fmla="*/ 2987119 w 4315791"/>
                <a:gd name="connsiteY5" fmla="*/ 509571 h 4312749"/>
                <a:gd name="connsiteX6" fmla="*/ 1133184 w 4315791"/>
                <a:gd name="connsiteY6" fmla="*/ 1528405 h 4312749"/>
                <a:gd name="connsiteX7" fmla="*/ 935607 w 4315791"/>
                <a:gd name="connsiteY7" fmla="*/ 1789050 h 4312749"/>
                <a:gd name="connsiteX8" fmla="*/ 543498 w 4315791"/>
                <a:gd name="connsiteY8" fmla="*/ 2610233 h 4312749"/>
                <a:gd name="connsiteX9" fmla="*/ 780416 w 4315791"/>
                <a:gd name="connsiteY9" fmla="*/ 3494616 h 4312749"/>
                <a:gd name="connsiteX10" fmla="*/ 1433786 w 4315791"/>
                <a:gd name="connsiteY10" fmla="*/ 4254537 h 4312749"/>
                <a:gd name="connsiteX11" fmla="*/ 1513041 w 4315791"/>
                <a:gd name="connsiteY11" fmla="*/ 4312749 h 4312749"/>
                <a:gd name="connsiteX12" fmla="*/ 729636 w 4315791"/>
                <a:gd name="connsiteY12" fmla="*/ 4312749 h 4312749"/>
                <a:gd name="connsiteX13" fmla="*/ 638463 w 4315791"/>
                <a:gd name="connsiteY13" fmla="*/ 4216521 h 4312749"/>
                <a:gd name="connsiteX14" fmla="*/ 0 w 4315791"/>
                <a:gd name="connsiteY14" fmla="*/ 2610335 h 4312749"/>
                <a:gd name="connsiteX15" fmla="*/ 683474 w 4315791"/>
                <a:gd name="connsiteY15" fmla="*/ 1242376 h 4312749"/>
                <a:gd name="connsiteX16" fmla="*/ 2987009 w 4315791"/>
                <a:gd name="connsiteY16" fmla="*/ 0 h 4312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315791" h="4312749">
                  <a:moveTo>
                    <a:pt x="2987009" y="0"/>
                  </a:moveTo>
                  <a:cubicBezTo>
                    <a:pt x="3434423" y="0"/>
                    <a:pt x="3798884" y="137413"/>
                    <a:pt x="4136908" y="333995"/>
                  </a:cubicBezTo>
                  <a:lnTo>
                    <a:pt x="4315791" y="445229"/>
                  </a:lnTo>
                  <a:lnTo>
                    <a:pt x="4315791" y="1079495"/>
                  </a:lnTo>
                  <a:lnTo>
                    <a:pt x="4206793" y="1000737"/>
                  </a:lnTo>
                  <a:cubicBezTo>
                    <a:pt x="3781561" y="699607"/>
                    <a:pt x="3436718" y="509571"/>
                    <a:pt x="2987119" y="509571"/>
                  </a:cubicBezTo>
                  <a:cubicBezTo>
                    <a:pt x="2204204" y="509571"/>
                    <a:pt x="1649730" y="814251"/>
                    <a:pt x="1133184" y="1528405"/>
                  </a:cubicBezTo>
                  <a:cubicBezTo>
                    <a:pt x="1065585" y="1621878"/>
                    <a:pt x="999510" y="1706892"/>
                    <a:pt x="935607" y="1789050"/>
                  </a:cubicBezTo>
                  <a:cubicBezTo>
                    <a:pt x="670760" y="2129716"/>
                    <a:pt x="543498" y="2306877"/>
                    <a:pt x="543498" y="2610233"/>
                  </a:cubicBezTo>
                  <a:cubicBezTo>
                    <a:pt x="543498" y="2911449"/>
                    <a:pt x="623267" y="3208997"/>
                    <a:pt x="780416" y="3494616"/>
                  </a:cubicBezTo>
                  <a:cubicBezTo>
                    <a:pt x="934194" y="3774018"/>
                    <a:pt x="1154050" y="4029772"/>
                    <a:pt x="1433786" y="4254537"/>
                  </a:cubicBezTo>
                  <a:lnTo>
                    <a:pt x="1513041" y="4312749"/>
                  </a:lnTo>
                  <a:lnTo>
                    <a:pt x="729636" y="4312749"/>
                  </a:lnTo>
                  <a:lnTo>
                    <a:pt x="638463" y="4216521"/>
                  </a:lnTo>
                  <a:cubicBezTo>
                    <a:pt x="243716" y="3758034"/>
                    <a:pt x="0" y="3205314"/>
                    <a:pt x="0" y="2610335"/>
                  </a:cubicBezTo>
                  <a:cubicBezTo>
                    <a:pt x="0" y="2015344"/>
                    <a:pt x="351790" y="1700877"/>
                    <a:pt x="683474" y="1242376"/>
                  </a:cubicBezTo>
                  <a:cubicBezTo>
                    <a:pt x="1236211" y="478174"/>
                    <a:pt x="1925445" y="0"/>
                    <a:pt x="2987009"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21516" name="Freeform: Shape 21515">
              <a:extLst>
                <a:ext uri="{FF2B5EF4-FFF2-40B4-BE49-F238E27FC236}">
                  <a16:creationId xmlns:a16="http://schemas.microsoft.com/office/drawing/2014/main" id="{2E166FC5-8F23-41C3-879A-BFF8D5B705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77037" y="2411531"/>
              <a:ext cx="4314657" cy="4364939"/>
            </a:xfrm>
            <a:custGeom>
              <a:avLst/>
              <a:gdLst>
                <a:gd name="connsiteX0" fmla="*/ 3028307 w 4314657"/>
                <a:gd name="connsiteY0" fmla="*/ 21 h 4364939"/>
                <a:gd name="connsiteX1" fmla="*/ 3066670 w 4314657"/>
                <a:gd name="connsiteY1" fmla="*/ 836 h 4364939"/>
                <a:gd name="connsiteX2" fmla="*/ 3220125 w 4314657"/>
                <a:gd name="connsiteY2" fmla="*/ 9909 h 4364939"/>
                <a:gd name="connsiteX3" fmla="*/ 3816113 w 4314657"/>
                <a:gd name="connsiteY3" fmla="*/ 150272 h 4364939"/>
                <a:gd name="connsiteX4" fmla="*/ 4089981 w 4314657"/>
                <a:gd name="connsiteY4" fmla="*/ 272287 h 4364939"/>
                <a:gd name="connsiteX5" fmla="*/ 4314657 w 4314657"/>
                <a:gd name="connsiteY5" fmla="*/ 398926 h 4364939"/>
                <a:gd name="connsiteX6" fmla="*/ 4314657 w 4314657"/>
                <a:gd name="connsiteY6" fmla="*/ 911199 h 4364939"/>
                <a:gd name="connsiteX7" fmla="*/ 4310597 w 4314657"/>
                <a:gd name="connsiteY7" fmla="*/ 908154 h 4364939"/>
                <a:gd name="connsiteX8" fmla="*/ 4203223 w 4314657"/>
                <a:gd name="connsiteY8" fmla="*/ 829562 h 4364939"/>
                <a:gd name="connsiteX9" fmla="*/ 4095850 w 4314657"/>
                <a:gd name="connsiteY9" fmla="*/ 753520 h 4364939"/>
                <a:gd name="connsiteX10" fmla="*/ 3652987 w 4314657"/>
                <a:gd name="connsiteY10" fmla="*/ 494811 h 4364939"/>
                <a:gd name="connsiteX11" fmla="*/ 3173610 w 4314657"/>
                <a:gd name="connsiteY11" fmla="*/ 347209 h 4364939"/>
                <a:gd name="connsiteX12" fmla="*/ 3047760 w 4314657"/>
                <a:gd name="connsiteY12" fmla="*/ 332632 h 4364939"/>
                <a:gd name="connsiteX13" fmla="*/ 3016027 w 4314657"/>
                <a:gd name="connsiteY13" fmla="*/ 330186 h 4364939"/>
                <a:gd name="connsiteX14" fmla="*/ 2984184 w 4314657"/>
                <a:gd name="connsiteY14" fmla="*/ 328658 h 4364939"/>
                <a:gd name="connsiteX15" fmla="*/ 2952233 w 4314657"/>
                <a:gd name="connsiteY15" fmla="*/ 327332 h 4364939"/>
                <a:gd name="connsiteX16" fmla="*/ 2919085 w 4314657"/>
                <a:gd name="connsiteY16" fmla="*/ 327026 h 4364939"/>
                <a:gd name="connsiteX17" fmla="*/ 2852901 w 4314657"/>
                <a:gd name="connsiteY17" fmla="*/ 326720 h 4364939"/>
                <a:gd name="connsiteX18" fmla="*/ 2786826 w 4314657"/>
                <a:gd name="connsiteY18" fmla="*/ 328148 h 4364939"/>
                <a:gd name="connsiteX19" fmla="*/ 2720965 w 4314657"/>
                <a:gd name="connsiteY19" fmla="*/ 331409 h 4364939"/>
                <a:gd name="connsiteX20" fmla="*/ 2655325 w 4314657"/>
                <a:gd name="connsiteY20" fmla="*/ 336098 h 4364939"/>
                <a:gd name="connsiteX21" fmla="*/ 2524803 w 4314657"/>
                <a:gd name="connsiteY21" fmla="*/ 350573 h 4364939"/>
                <a:gd name="connsiteX22" fmla="*/ 2460139 w 4314657"/>
                <a:gd name="connsiteY22" fmla="*/ 360664 h 4364939"/>
                <a:gd name="connsiteX23" fmla="*/ 2396019 w 4314657"/>
                <a:gd name="connsiteY23" fmla="*/ 372693 h 4364939"/>
                <a:gd name="connsiteX24" fmla="*/ 2145843 w 4314657"/>
                <a:gd name="connsiteY24" fmla="*/ 440989 h 4364939"/>
                <a:gd name="connsiteX25" fmla="*/ 1698635 w 4314657"/>
                <a:gd name="connsiteY25" fmla="*/ 682676 h 4364939"/>
                <a:gd name="connsiteX26" fmla="*/ 1498450 w 4314657"/>
                <a:gd name="connsiteY26" fmla="*/ 835474 h 4364939"/>
                <a:gd name="connsiteX27" fmla="*/ 1307285 w 4314657"/>
                <a:gd name="connsiteY27" fmla="*/ 1001220 h 4364939"/>
                <a:gd name="connsiteX28" fmla="*/ 947780 w 4314657"/>
                <a:gd name="connsiteY28" fmla="*/ 1369612 h 4364939"/>
                <a:gd name="connsiteX29" fmla="*/ 905939 w 4314657"/>
                <a:gd name="connsiteY29" fmla="*/ 1419458 h 4364939"/>
                <a:gd name="connsiteX30" fmla="*/ 863228 w 4314657"/>
                <a:gd name="connsiteY30" fmla="*/ 1471545 h 4364939"/>
                <a:gd name="connsiteX31" fmla="*/ 774330 w 4314657"/>
                <a:gd name="connsiteY31" fmla="*/ 1577659 h 4364939"/>
                <a:gd name="connsiteX32" fmla="*/ 595554 w 4314657"/>
                <a:gd name="connsiteY32" fmla="*/ 1780916 h 4364939"/>
                <a:gd name="connsiteX33" fmla="*/ 430365 w 4314657"/>
                <a:gd name="connsiteY33" fmla="*/ 1982644 h 4364939"/>
                <a:gd name="connsiteX34" fmla="*/ 358855 w 4314657"/>
                <a:gd name="connsiteY34" fmla="*/ 2087025 h 4364939"/>
                <a:gd name="connsiteX35" fmla="*/ 296583 w 4314657"/>
                <a:gd name="connsiteY35" fmla="*/ 2194872 h 4364939"/>
                <a:gd name="connsiteX36" fmla="*/ 207358 w 4314657"/>
                <a:gd name="connsiteY36" fmla="*/ 2423918 h 4364939"/>
                <a:gd name="connsiteX37" fmla="*/ 177146 w 4314657"/>
                <a:gd name="connsiteY37" fmla="*/ 2668765 h 4364939"/>
                <a:gd name="connsiteX38" fmla="*/ 248763 w 4314657"/>
                <a:gd name="connsiteY38" fmla="*/ 3168854 h 4364939"/>
                <a:gd name="connsiteX39" fmla="*/ 445688 w 4314657"/>
                <a:gd name="connsiteY39" fmla="*/ 3637956 h 4364939"/>
                <a:gd name="connsiteX40" fmla="*/ 735859 w 4314657"/>
                <a:gd name="connsiteY40" fmla="*/ 4062310 h 4364939"/>
                <a:gd name="connsiteX41" fmla="*/ 910884 w 4314657"/>
                <a:gd name="connsiteY41" fmla="*/ 4254366 h 4364939"/>
                <a:gd name="connsiteX42" fmla="*/ 1030507 w 4314657"/>
                <a:gd name="connsiteY42" fmla="*/ 4364939 h 4364939"/>
                <a:gd name="connsiteX43" fmla="*/ 676755 w 4314657"/>
                <a:gd name="connsiteY43" fmla="*/ 4364939 h 4364939"/>
                <a:gd name="connsiteX44" fmla="*/ 538105 w 4314657"/>
                <a:gd name="connsiteY44" fmla="*/ 4202315 h 4364939"/>
                <a:gd name="connsiteX45" fmla="*/ 241592 w 4314657"/>
                <a:gd name="connsiteY45" fmla="*/ 3731226 h 4364939"/>
                <a:gd name="connsiteX46" fmla="*/ 60317 w 4314657"/>
                <a:gd name="connsiteY46" fmla="*/ 3211362 h 4364939"/>
                <a:gd name="connsiteX47" fmla="*/ 0 w 4314657"/>
                <a:gd name="connsiteY47" fmla="*/ 2668765 h 4364939"/>
                <a:gd name="connsiteX48" fmla="*/ 21736 w 4314657"/>
                <a:gd name="connsiteY48" fmla="*/ 2390280 h 4364939"/>
                <a:gd name="connsiteX49" fmla="*/ 27605 w 4314657"/>
                <a:gd name="connsiteY49" fmla="*/ 2355521 h 4364939"/>
                <a:gd name="connsiteX50" fmla="*/ 34669 w 4314657"/>
                <a:gd name="connsiteY50" fmla="*/ 2320862 h 4364939"/>
                <a:gd name="connsiteX51" fmla="*/ 50753 w 4314657"/>
                <a:gd name="connsiteY51" fmla="*/ 2251750 h 4364939"/>
                <a:gd name="connsiteX52" fmla="*/ 93899 w 4314657"/>
                <a:gd name="connsiteY52" fmla="*/ 2116179 h 4364939"/>
                <a:gd name="connsiteX53" fmla="*/ 150194 w 4314657"/>
                <a:gd name="connsiteY53" fmla="*/ 1985498 h 4364939"/>
                <a:gd name="connsiteX54" fmla="*/ 216486 w 4314657"/>
                <a:gd name="connsiteY54" fmla="*/ 1860628 h 4364939"/>
                <a:gd name="connsiteX55" fmla="*/ 363527 w 4314657"/>
                <a:gd name="connsiteY55" fmla="*/ 1625058 h 4364939"/>
                <a:gd name="connsiteX56" fmla="*/ 514155 w 4314657"/>
                <a:gd name="connsiteY56" fmla="*/ 1402231 h 4364939"/>
                <a:gd name="connsiteX57" fmla="*/ 586861 w 4314657"/>
                <a:gd name="connsiteY57" fmla="*/ 1293160 h 4364939"/>
                <a:gd name="connsiteX58" fmla="*/ 623702 w 4314657"/>
                <a:gd name="connsiteY58" fmla="*/ 1236892 h 4364939"/>
                <a:gd name="connsiteX59" fmla="*/ 662283 w 4314657"/>
                <a:gd name="connsiteY59" fmla="*/ 1178892 h 4364939"/>
                <a:gd name="connsiteX60" fmla="*/ 827364 w 4314657"/>
                <a:gd name="connsiteY60" fmla="*/ 951170 h 4364939"/>
                <a:gd name="connsiteX61" fmla="*/ 1016355 w 4314657"/>
                <a:gd name="connsiteY61" fmla="*/ 736089 h 4364939"/>
                <a:gd name="connsiteX62" fmla="*/ 1482474 w 4314657"/>
                <a:gd name="connsiteY62" fmla="*/ 378707 h 4364939"/>
                <a:gd name="connsiteX63" fmla="*/ 2035644 w 4314657"/>
                <a:gd name="connsiteY63" fmla="*/ 149151 h 4364939"/>
                <a:gd name="connsiteX64" fmla="*/ 2324619 w 4314657"/>
                <a:gd name="connsiteY64" fmla="*/ 72802 h 4364939"/>
                <a:gd name="connsiteX65" fmla="*/ 2618809 w 4314657"/>
                <a:gd name="connsiteY65" fmla="*/ 24078 h 4364939"/>
                <a:gd name="connsiteX66" fmla="*/ 2914849 w 4314657"/>
                <a:gd name="connsiteY66" fmla="*/ 1957 h 4364939"/>
                <a:gd name="connsiteX67" fmla="*/ 2951907 w 4314657"/>
                <a:gd name="connsiteY67" fmla="*/ 633 h 4364939"/>
                <a:gd name="connsiteX68" fmla="*/ 2990052 w 4314657"/>
                <a:gd name="connsiteY68" fmla="*/ 224 h 4364939"/>
                <a:gd name="connsiteX69" fmla="*/ 3028307 w 4314657"/>
                <a:gd name="connsiteY69" fmla="*/ 21 h 4364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Lst>
              <a:rect l="l" t="t" r="r" b="b"/>
              <a:pathLst>
                <a:path w="4314657" h="4364939">
                  <a:moveTo>
                    <a:pt x="3028307" y="21"/>
                  </a:moveTo>
                  <a:lnTo>
                    <a:pt x="3066670" y="836"/>
                  </a:lnTo>
                  <a:cubicBezTo>
                    <a:pt x="3117749" y="1856"/>
                    <a:pt x="3168937" y="5320"/>
                    <a:pt x="3220125" y="9909"/>
                  </a:cubicBezTo>
                  <a:cubicBezTo>
                    <a:pt x="3424763" y="29073"/>
                    <a:pt x="3627448" y="77898"/>
                    <a:pt x="3816113" y="150272"/>
                  </a:cubicBezTo>
                  <a:cubicBezTo>
                    <a:pt x="3910880" y="185950"/>
                    <a:pt x="4001951" y="227538"/>
                    <a:pt x="4089981" y="272287"/>
                  </a:cubicBezTo>
                  <a:lnTo>
                    <a:pt x="4314657" y="398926"/>
                  </a:lnTo>
                  <a:lnTo>
                    <a:pt x="4314657" y="911199"/>
                  </a:lnTo>
                  <a:lnTo>
                    <a:pt x="4310597" y="908154"/>
                  </a:lnTo>
                  <a:cubicBezTo>
                    <a:pt x="4274842" y="881549"/>
                    <a:pt x="4239087" y="855352"/>
                    <a:pt x="4203223" y="829562"/>
                  </a:cubicBezTo>
                  <a:cubicBezTo>
                    <a:pt x="4167576" y="803773"/>
                    <a:pt x="4131821" y="778086"/>
                    <a:pt x="4095850" y="753520"/>
                  </a:cubicBezTo>
                  <a:cubicBezTo>
                    <a:pt x="3951852" y="654949"/>
                    <a:pt x="3806115" y="565043"/>
                    <a:pt x="3652987" y="494811"/>
                  </a:cubicBezTo>
                  <a:cubicBezTo>
                    <a:pt x="3500404" y="423761"/>
                    <a:pt x="3340213" y="373101"/>
                    <a:pt x="3173610" y="347209"/>
                  </a:cubicBezTo>
                  <a:cubicBezTo>
                    <a:pt x="3131987" y="341093"/>
                    <a:pt x="3090036" y="335792"/>
                    <a:pt x="3047760" y="332632"/>
                  </a:cubicBezTo>
                  <a:lnTo>
                    <a:pt x="3016027" y="330186"/>
                  </a:lnTo>
                  <a:cubicBezTo>
                    <a:pt x="3005485" y="329472"/>
                    <a:pt x="2994834" y="329168"/>
                    <a:pt x="2984184" y="328658"/>
                  </a:cubicBezTo>
                  <a:cubicBezTo>
                    <a:pt x="2973533" y="328249"/>
                    <a:pt x="2962992" y="327638"/>
                    <a:pt x="2952233" y="327332"/>
                  </a:cubicBezTo>
                  <a:lnTo>
                    <a:pt x="2919085" y="327026"/>
                  </a:lnTo>
                  <a:cubicBezTo>
                    <a:pt x="2897025" y="326925"/>
                    <a:pt x="2874854" y="326212"/>
                    <a:pt x="2852901" y="326720"/>
                  </a:cubicBezTo>
                  <a:lnTo>
                    <a:pt x="2786826" y="328148"/>
                  </a:lnTo>
                  <a:cubicBezTo>
                    <a:pt x="2764763" y="328759"/>
                    <a:pt x="2742919" y="330391"/>
                    <a:pt x="2720965" y="331409"/>
                  </a:cubicBezTo>
                  <a:cubicBezTo>
                    <a:pt x="2699013" y="332326"/>
                    <a:pt x="2677170" y="334162"/>
                    <a:pt x="2655325" y="336098"/>
                  </a:cubicBezTo>
                  <a:cubicBezTo>
                    <a:pt x="2611528" y="339463"/>
                    <a:pt x="2568165" y="345170"/>
                    <a:pt x="2524803" y="350573"/>
                  </a:cubicBezTo>
                  <a:lnTo>
                    <a:pt x="2460139" y="360664"/>
                  </a:lnTo>
                  <a:cubicBezTo>
                    <a:pt x="2438622" y="364130"/>
                    <a:pt x="2417430" y="368717"/>
                    <a:pt x="2396019" y="372693"/>
                  </a:cubicBezTo>
                  <a:cubicBezTo>
                    <a:pt x="2310709" y="389513"/>
                    <a:pt x="2226809" y="411836"/>
                    <a:pt x="2145843" y="440989"/>
                  </a:cubicBezTo>
                  <a:cubicBezTo>
                    <a:pt x="1983479" y="499295"/>
                    <a:pt x="1835678" y="585838"/>
                    <a:pt x="1698635" y="682676"/>
                  </a:cubicBezTo>
                  <a:cubicBezTo>
                    <a:pt x="1629841" y="730992"/>
                    <a:pt x="1563549" y="782367"/>
                    <a:pt x="1498450" y="835474"/>
                  </a:cubicBezTo>
                  <a:cubicBezTo>
                    <a:pt x="1433352" y="888583"/>
                    <a:pt x="1369775" y="943932"/>
                    <a:pt x="1307285" y="1001220"/>
                  </a:cubicBezTo>
                  <a:cubicBezTo>
                    <a:pt x="1182958" y="1116304"/>
                    <a:pt x="1060588" y="1237708"/>
                    <a:pt x="947780" y="1369612"/>
                  </a:cubicBezTo>
                  <a:cubicBezTo>
                    <a:pt x="933325" y="1385818"/>
                    <a:pt x="919958" y="1402841"/>
                    <a:pt x="905939" y="1419458"/>
                  </a:cubicBezTo>
                  <a:lnTo>
                    <a:pt x="863228" y="1471545"/>
                  </a:lnTo>
                  <a:cubicBezTo>
                    <a:pt x="833776" y="1507529"/>
                    <a:pt x="804215" y="1543001"/>
                    <a:pt x="774330" y="1577659"/>
                  </a:cubicBezTo>
                  <a:cubicBezTo>
                    <a:pt x="714665" y="1647178"/>
                    <a:pt x="653806" y="1714046"/>
                    <a:pt x="595554" y="1780916"/>
                  </a:cubicBezTo>
                  <a:cubicBezTo>
                    <a:pt x="537303" y="1847683"/>
                    <a:pt x="481009" y="1914144"/>
                    <a:pt x="430365" y="1982644"/>
                  </a:cubicBezTo>
                  <a:cubicBezTo>
                    <a:pt x="405369" y="2016995"/>
                    <a:pt x="381351" y="2051756"/>
                    <a:pt x="358855" y="2087025"/>
                  </a:cubicBezTo>
                  <a:cubicBezTo>
                    <a:pt x="336685" y="2122396"/>
                    <a:pt x="315601" y="2158277"/>
                    <a:pt x="296583" y="2194872"/>
                  </a:cubicBezTo>
                  <a:cubicBezTo>
                    <a:pt x="258980" y="2268161"/>
                    <a:pt x="227572" y="2344307"/>
                    <a:pt x="207358" y="2423918"/>
                  </a:cubicBezTo>
                  <a:cubicBezTo>
                    <a:pt x="186817" y="2503426"/>
                    <a:pt x="178124" y="2585790"/>
                    <a:pt x="177146" y="2668765"/>
                  </a:cubicBezTo>
                  <a:cubicBezTo>
                    <a:pt x="177037" y="2837670"/>
                    <a:pt x="201490" y="3006472"/>
                    <a:pt x="248763" y="3168854"/>
                  </a:cubicBezTo>
                  <a:cubicBezTo>
                    <a:pt x="295931" y="3331644"/>
                    <a:pt x="363962" y="3488316"/>
                    <a:pt x="445688" y="3637956"/>
                  </a:cubicBezTo>
                  <a:cubicBezTo>
                    <a:pt x="527413" y="3787697"/>
                    <a:pt x="625115" y="3929794"/>
                    <a:pt x="735859" y="4062310"/>
                  </a:cubicBezTo>
                  <a:cubicBezTo>
                    <a:pt x="791121" y="4128668"/>
                    <a:pt x="849589" y="4192733"/>
                    <a:pt x="910884" y="4254366"/>
                  </a:cubicBezTo>
                  <a:lnTo>
                    <a:pt x="1030507" y="4364939"/>
                  </a:lnTo>
                  <a:lnTo>
                    <a:pt x="676755" y="4364939"/>
                  </a:lnTo>
                  <a:lnTo>
                    <a:pt x="538105" y="4202315"/>
                  </a:lnTo>
                  <a:cubicBezTo>
                    <a:pt x="423518" y="4054791"/>
                    <a:pt x="323372" y="3897379"/>
                    <a:pt x="241592" y="3731226"/>
                  </a:cubicBezTo>
                  <a:cubicBezTo>
                    <a:pt x="160193" y="3565073"/>
                    <a:pt x="99768" y="3389950"/>
                    <a:pt x="60317" y="3211362"/>
                  </a:cubicBezTo>
                  <a:cubicBezTo>
                    <a:pt x="20759" y="3032669"/>
                    <a:pt x="435" y="2850716"/>
                    <a:pt x="0" y="2668765"/>
                  </a:cubicBezTo>
                  <a:cubicBezTo>
                    <a:pt x="0" y="2576309"/>
                    <a:pt x="6413" y="2483039"/>
                    <a:pt x="21736" y="2390280"/>
                  </a:cubicBezTo>
                  <a:lnTo>
                    <a:pt x="27605" y="2355521"/>
                  </a:lnTo>
                  <a:lnTo>
                    <a:pt x="34669" y="2320862"/>
                  </a:lnTo>
                  <a:cubicBezTo>
                    <a:pt x="39343" y="2297723"/>
                    <a:pt x="45102" y="2274686"/>
                    <a:pt x="50753" y="2251750"/>
                  </a:cubicBezTo>
                  <a:cubicBezTo>
                    <a:pt x="62708" y="2205881"/>
                    <a:pt x="77379" y="2160723"/>
                    <a:pt x="93899" y="2116179"/>
                  </a:cubicBezTo>
                  <a:cubicBezTo>
                    <a:pt x="110744" y="2071734"/>
                    <a:pt x="129762" y="2028209"/>
                    <a:pt x="150194" y="1985498"/>
                  </a:cubicBezTo>
                  <a:cubicBezTo>
                    <a:pt x="170734" y="1942890"/>
                    <a:pt x="193229" y="1901402"/>
                    <a:pt x="216486" y="1860628"/>
                  </a:cubicBezTo>
                  <a:cubicBezTo>
                    <a:pt x="263109" y="1779183"/>
                    <a:pt x="312993" y="1701000"/>
                    <a:pt x="363527" y="1625058"/>
                  </a:cubicBezTo>
                  <a:lnTo>
                    <a:pt x="514155" y="1402231"/>
                  </a:lnTo>
                  <a:cubicBezTo>
                    <a:pt x="538825" y="1365636"/>
                    <a:pt x="563277" y="1329551"/>
                    <a:pt x="586861" y="1293160"/>
                  </a:cubicBezTo>
                  <a:lnTo>
                    <a:pt x="623702" y="1236892"/>
                  </a:lnTo>
                  <a:cubicBezTo>
                    <a:pt x="636526" y="1217525"/>
                    <a:pt x="649025" y="1198055"/>
                    <a:pt x="662283" y="1178892"/>
                  </a:cubicBezTo>
                  <a:cubicBezTo>
                    <a:pt x="713905" y="1101523"/>
                    <a:pt x="769222" y="1025786"/>
                    <a:pt x="827364" y="951170"/>
                  </a:cubicBezTo>
                  <a:cubicBezTo>
                    <a:pt x="885834" y="876861"/>
                    <a:pt x="947997" y="804283"/>
                    <a:pt x="1016355" y="736089"/>
                  </a:cubicBezTo>
                  <a:cubicBezTo>
                    <a:pt x="1152311" y="599497"/>
                    <a:pt x="1308047" y="476054"/>
                    <a:pt x="1482474" y="378707"/>
                  </a:cubicBezTo>
                  <a:cubicBezTo>
                    <a:pt x="1656793" y="281156"/>
                    <a:pt x="1845132" y="207966"/>
                    <a:pt x="2035644" y="149151"/>
                  </a:cubicBezTo>
                  <a:cubicBezTo>
                    <a:pt x="2131063" y="119997"/>
                    <a:pt x="2227460" y="94412"/>
                    <a:pt x="2324619" y="72802"/>
                  </a:cubicBezTo>
                  <a:cubicBezTo>
                    <a:pt x="2421885" y="51396"/>
                    <a:pt x="2520239" y="35291"/>
                    <a:pt x="2618809" y="24078"/>
                  </a:cubicBezTo>
                  <a:cubicBezTo>
                    <a:pt x="2717272" y="12252"/>
                    <a:pt x="2816168" y="4914"/>
                    <a:pt x="2914849" y="1957"/>
                  </a:cubicBezTo>
                  <a:lnTo>
                    <a:pt x="2951907" y="633"/>
                  </a:lnTo>
                  <a:lnTo>
                    <a:pt x="2990052" y="224"/>
                  </a:lnTo>
                  <a:cubicBezTo>
                    <a:pt x="3002768" y="224"/>
                    <a:pt x="3015592" y="-81"/>
                    <a:pt x="3028307" y="2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21517" name="Freeform: Shape 21516">
              <a:extLst>
                <a:ext uri="{FF2B5EF4-FFF2-40B4-BE49-F238E27FC236}">
                  <a16:creationId xmlns:a16="http://schemas.microsoft.com/office/drawing/2014/main" id="{5C727C6A-DB0B-482E-B0E4-4F035FC023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55526" y="2145638"/>
              <a:ext cx="4336168" cy="4630833"/>
            </a:xfrm>
            <a:custGeom>
              <a:avLst/>
              <a:gdLst>
                <a:gd name="connsiteX0" fmla="*/ 3053738 w 4336168"/>
                <a:gd name="connsiteY0" fmla="*/ 111 h 4630833"/>
                <a:gd name="connsiteX1" fmla="*/ 3093948 w 4336168"/>
                <a:gd name="connsiteY1" fmla="*/ 316 h 4630833"/>
                <a:gd name="connsiteX2" fmla="*/ 3134268 w 4336168"/>
                <a:gd name="connsiteY2" fmla="*/ 1743 h 4630833"/>
                <a:gd name="connsiteX3" fmla="*/ 3295438 w 4336168"/>
                <a:gd name="connsiteY3" fmla="*/ 13058 h 4630833"/>
                <a:gd name="connsiteX4" fmla="*/ 3918813 w 4336168"/>
                <a:gd name="connsiteY4" fmla="*/ 169935 h 4630833"/>
                <a:gd name="connsiteX5" fmla="*/ 4203331 w 4336168"/>
                <a:gd name="connsiteY5" fmla="*/ 305405 h 4630833"/>
                <a:gd name="connsiteX6" fmla="*/ 4336168 w 4336168"/>
                <a:gd name="connsiteY6" fmla="*/ 386579 h 4630833"/>
                <a:gd name="connsiteX7" fmla="*/ 4336168 w 4336168"/>
                <a:gd name="connsiteY7" fmla="*/ 772673 h 4630833"/>
                <a:gd name="connsiteX8" fmla="*/ 4270820 w 4336168"/>
                <a:gd name="connsiteY8" fmla="*/ 728127 h 4630833"/>
                <a:gd name="connsiteX9" fmla="*/ 4030208 w 4336168"/>
                <a:gd name="connsiteY9" fmla="*/ 587253 h 4630833"/>
                <a:gd name="connsiteX10" fmla="*/ 3781010 w 4336168"/>
                <a:gd name="connsiteY10" fmla="*/ 471455 h 4630833"/>
                <a:gd name="connsiteX11" fmla="*/ 3254466 w 4336168"/>
                <a:gd name="connsiteY11" fmla="*/ 338024 h 4630833"/>
                <a:gd name="connsiteX12" fmla="*/ 3117966 w 4336168"/>
                <a:gd name="connsiteY12" fmla="*/ 326812 h 4630833"/>
                <a:gd name="connsiteX13" fmla="*/ 3083625 w 4336168"/>
                <a:gd name="connsiteY13" fmla="*/ 325179 h 4630833"/>
                <a:gd name="connsiteX14" fmla="*/ 3049173 w 4336168"/>
                <a:gd name="connsiteY14" fmla="*/ 324366 h 4630833"/>
                <a:gd name="connsiteX15" fmla="*/ 2978858 w 4336168"/>
                <a:gd name="connsiteY15" fmla="*/ 323855 h 4630833"/>
                <a:gd name="connsiteX16" fmla="*/ 2695862 w 4336168"/>
                <a:gd name="connsiteY16" fmla="*/ 335373 h 4630833"/>
                <a:gd name="connsiteX17" fmla="*/ 2417972 w 4336168"/>
                <a:gd name="connsiteY17" fmla="*/ 372070 h 4630833"/>
                <a:gd name="connsiteX18" fmla="*/ 2148451 w 4336168"/>
                <a:gd name="connsiteY18" fmla="*/ 437613 h 4630833"/>
                <a:gd name="connsiteX19" fmla="*/ 1889690 w 4336168"/>
                <a:gd name="connsiteY19" fmla="*/ 532515 h 4630833"/>
                <a:gd name="connsiteX20" fmla="*/ 1644512 w 4336168"/>
                <a:gd name="connsiteY20" fmla="*/ 658098 h 4630833"/>
                <a:gd name="connsiteX21" fmla="*/ 1200999 w 4336168"/>
                <a:gd name="connsiteY21" fmla="*/ 992137 h 4630833"/>
                <a:gd name="connsiteX22" fmla="*/ 1003531 w 4336168"/>
                <a:gd name="connsiteY22" fmla="*/ 1192234 h 4630833"/>
                <a:gd name="connsiteX23" fmla="*/ 910394 w 4336168"/>
                <a:gd name="connsiteY23" fmla="*/ 1298347 h 4630833"/>
                <a:gd name="connsiteX24" fmla="*/ 821278 w 4336168"/>
                <a:gd name="connsiteY24" fmla="*/ 1408233 h 4630833"/>
                <a:gd name="connsiteX25" fmla="*/ 732162 w 4336168"/>
                <a:gd name="connsiteY25" fmla="*/ 1521993 h 4630833"/>
                <a:gd name="connsiteX26" fmla="*/ 640548 w 4336168"/>
                <a:gd name="connsiteY26" fmla="*/ 1634323 h 4630833"/>
                <a:gd name="connsiteX27" fmla="*/ 457317 w 4336168"/>
                <a:gd name="connsiteY27" fmla="*/ 1855930 h 4630833"/>
                <a:gd name="connsiteX28" fmla="*/ 369288 w 4336168"/>
                <a:gd name="connsiteY28" fmla="*/ 1967955 h 4630833"/>
                <a:gd name="connsiteX29" fmla="*/ 287128 w 4336168"/>
                <a:gd name="connsiteY29" fmla="*/ 2083243 h 4630833"/>
                <a:gd name="connsiteX30" fmla="*/ 212683 w 4336168"/>
                <a:gd name="connsiteY30" fmla="*/ 2202607 h 4630833"/>
                <a:gd name="connsiteX31" fmla="*/ 179101 w 4336168"/>
                <a:gd name="connsiteY31" fmla="*/ 2264177 h 4630833"/>
                <a:gd name="connsiteX32" fmla="*/ 148890 w 4336168"/>
                <a:gd name="connsiteY32" fmla="*/ 2327172 h 4630833"/>
                <a:gd name="connsiteX33" fmla="*/ 61295 w 4336168"/>
                <a:gd name="connsiteY33" fmla="*/ 2590672 h 4630833"/>
                <a:gd name="connsiteX34" fmla="*/ 32604 w 4336168"/>
                <a:gd name="connsiteY34" fmla="*/ 2866202 h 4630833"/>
                <a:gd name="connsiteX35" fmla="*/ 100853 w 4336168"/>
                <a:gd name="connsiteY35" fmla="*/ 3418074 h 4630833"/>
                <a:gd name="connsiteX36" fmla="*/ 184971 w 4336168"/>
                <a:gd name="connsiteY36" fmla="*/ 3684428 h 4630833"/>
                <a:gd name="connsiteX37" fmla="*/ 210836 w 4336168"/>
                <a:gd name="connsiteY37" fmla="*/ 3749462 h 4630833"/>
                <a:gd name="connsiteX38" fmla="*/ 238440 w 4336168"/>
                <a:gd name="connsiteY38" fmla="*/ 3813783 h 4630833"/>
                <a:gd name="connsiteX39" fmla="*/ 252894 w 4336168"/>
                <a:gd name="connsiteY39" fmla="*/ 3845688 h 4630833"/>
                <a:gd name="connsiteX40" fmla="*/ 268109 w 4336168"/>
                <a:gd name="connsiteY40" fmla="*/ 3877287 h 4630833"/>
                <a:gd name="connsiteX41" fmla="*/ 299409 w 4336168"/>
                <a:gd name="connsiteY41" fmla="*/ 3939978 h 4630833"/>
                <a:gd name="connsiteX42" fmla="*/ 440689 w 4336168"/>
                <a:gd name="connsiteY42" fmla="*/ 4182378 h 4630833"/>
                <a:gd name="connsiteX43" fmla="*/ 606640 w 4336168"/>
                <a:gd name="connsiteY43" fmla="*/ 4409488 h 4630833"/>
                <a:gd name="connsiteX44" fmla="*/ 792425 w 4336168"/>
                <a:gd name="connsiteY44" fmla="*/ 4621205 h 4630833"/>
                <a:gd name="connsiteX45" fmla="*/ 802442 w 4336168"/>
                <a:gd name="connsiteY45" fmla="*/ 4630833 h 4630833"/>
                <a:gd name="connsiteX46" fmla="*/ 592561 w 4336168"/>
                <a:gd name="connsiteY46" fmla="*/ 4630833 h 4630833"/>
                <a:gd name="connsiteX47" fmla="*/ 489377 w 4336168"/>
                <a:gd name="connsiteY47" fmla="*/ 4483185 h 4630833"/>
                <a:gd name="connsiteX48" fmla="*/ 344944 w 4336168"/>
                <a:gd name="connsiteY48" fmla="*/ 4231611 h 4630833"/>
                <a:gd name="connsiteX49" fmla="*/ 224311 w 4336168"/>
                <a:gd name="connsiteY49" fmla="*/ 3970456 h 4630833"/>
                <a:gd name="connsiteX50" fmla="*/ 0 w 4336168"/>
                <a:gd name="connsiteY50" fmla="*/ 2866202 h 4630833"/>
                <a:gd name="connsiteX51" fmla="*/ 25105 w 4336168"/>
                <a:gd name="connsiteY51" fmla="*/ 2584351 h 4630833"/>
                <a:gd name="connsiteX52" fmla="*/ 105200 w 4336168"/>
                <a:gd name="connsiteY52" fmla="*/ 2310863 h 4630833"/>
                <a:gd name="connsiteX53" fmla="*/ 232245 w 4336168"/>
                <a:gd name="connsiteY53" fmla="*/ 2053172 h 4630833"/>
                <a:gd name="connsiteX54" fmla="*/ 307667 w 4336168"/>
                <a:gd name="connsiteY54" fmla="*/ 1930341 h 4630833"/>
                <a:gd name="connsiteX55" fmla="*/ 386893 w 4336168"/>
                <a:gd name="connsiteY55" fmla="*/ 1810161 h 4630833"/>
                <a:gd name="connsiteX56" fmla="*/ 548823 w 4336168"/>
                <a:gd name="connsiteY56" fmla="*/ 1573876 h 4630833"/>
                <a:gd name="connsiteX57" fmla="*/ 626419 w 4336168"/>
                <a:gd name="connsiteY57" fmla="*/ 1455224 h 4630833"/>
                <a:gd name="connsiteX58" fmla="*/ 701081 w 4336168"/>
                <a:gd name="connsiteY58" fmla="*/ 1334534 h 4630833"/>
                <a:gd name="connsiteX59" fmla="*/ 861162 w 4336168"/>
                <a:gd name="connsiteY59" fmla="*/ 1091320 h 4630833"/>
                <a:gd name="connsiteX60" fmla="*/ 1042329 w 4336168"/>
                <a:gd name="connsiteY60" fmla="*/ 858093 h 4630833"/>
                <a:gd name="connsiteX61" fmla="*/ 1487799 w 4336168"/>
                <a:gd name="connsiteY61" fmla="*/ 446686 h 4630833"/>
                <a:gd name="connsiteX62" fmla="*/ 1754060 w 4336168"/>
                <a:gd name="connsiteY62" fmla="*/ 283388 h 4630833"/>
                <a:gd name="connsiteX63" fmla="*/ 2044121 w 4336168"/>
                <a:gd name="connsiteY63" fmla="*/ 157906 h 4630833"/>
                <a:gd name="connsiteX64" fmla="*/ 2349287 w 4336168"/>
                <a:gd name="connsiteY64" fmla="*/ 71364 h 4630833"/>
                <a:gd name="connsiteX65" fmla="*/ 2661411 w 4336168"/>
                <a:gd name="connsiteY65" fmla="*/ 21213 h 4630833"/>
                <a:gd name="connsiteX66" fmla="*/ 2818124 w 4336168"/>
                <a:gd name="connsiteY66" fmla="*/ 7146 h 4630833"/>
                <a:gd name="connsiteX67" fmla="*/ 2974728 w 4336168"/>
                <a:gd name="connsiteY67" fmla="*/ 1029 h 4630833"/>
                <a:gd name="connsiteX68" fmla="*/ 3053738 w 4336168"/>
                <a:gd name="connsiteY68" fmla="*/ 111 h 46308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4336168" h="4630833">
                  <a:moveTo>
                    <a:pt x="3053738" y="111"/>
                  </a:moveTo>
                  <a:lnTo>
                    <a:pt x="3093948" y="316"/>
                  </a:lnTo>
                  <a:lnTo>
                    <a:pt x="3134268" y="1743"/>
                  </a:lnTo>
                  <a:cubicBezTo>
                    <a:pt x="3187955" y="3475"/>
                    <a:pt x="3241749" y="7756"/>
                    <a:pt x="3295438" y="13058"/>
                  </a:cubicBezTo>
                  <a:cubicBezTo>
                    <a:pt x="3510076" y="35585"/>
                    <a:pt x="3722324" y="89406"/>
                    <a:pt x="3918813" y="169935"/>
                  </a:cubicBezTo>
                  <a:cubicBezTo>
                    <a:pt x="4017384" y="209689"/>
                    <a:pt x="4111933" y="255763"/>
                    <a:pt x="4203331" y="305405"/>
                  </a:cubicBezTo>
                  <a:lnTo>
                    <a:pt x="4336168" y="386579"/>
                  </a:lnTo>
                  <a:lnTo>
                    <a:pt x="4336168" y="772673"/>
                  </a:lnTo>
                  <a:lnTo>
                    <a:pt x="4270820" y="728127"/>
                  </a:lnTo>
                  <a:cubicBezTo>
                    <a:pt x="4191920" y="677771"/>
                    <a:pt x="4111825" y="630168"/>
                    <a:pt x="4030208" y="587253"/>
                  </a:cubicBezTo>
                  <a:cubicBezTo>
                    <a:pt x="3948699" y="544136"/>
                    <a:pt x="3865886" y="504687"/>
                    <a:pt x="3781010" y="471455"/>
                  </a:cubicBezTo>
                  <a:cubicBezTo>
                    <a:pt x="3611688" y="404384"/>
                    <a:pt x="3435522" y="358818"/>
                    <a:pt x="3254466" y="338024"/>
                  </a:cubicBezTo>
                  <a:cubicBezTo>
                    <a:pt x="3209255" y="333029"/>
                    <a:pt x="3163720" y="328748"/>
                    <a:pt x="3117966" y="326812"/>
                  </a:cubicBezTo>
                  <a:lnTo>
                    <a:pt x="3083625" y="325179"/>
                  </a:lnTo>
                  <a:lnTo>
                    <a:pt x="3049173" y="324366"/>
                  </a:lnTo>
                  <a:cubicBezTo>
                    <a:pt x="3026568" y="323447"/>
                    <a:pt x="3002550" y="323855"/>
                    <a:pt x="2978858" y="323855"/>
                  </a:cubicBezTo>
                  <a:cubicBezTo>
                    <a:pt x="2883983" y="323956"/>
                    <a:pt x="2789434" y="327423"/>
                    <a:pt x="2695862" y="335373"/>
                  </a:cubicBezTo>
                  <a:cubicBezTo>
                    <a:pt x="2602290" y="343223"/>
                    <a:pt x="2509371" y="354945"/>
                    <a:pt x="2417972" y="372070"/>
                  </a:cubicBezTo>
                  <a:cubicBezTo>
                    <a:pt x="2326683" y="389500"/>
                    <a:pt x="2236697" y="411009"/>
                    <a:pt x="2148451" y="437613"/>
                  </a:cubicBezTo>
                  <a:cubicBezTo>
                    <a:pt x="2060204" y="464116"/>
                    <a:pt x="1973588" y="495411"/>
                    <a:pt x="1889690" y="532515"/>
                  </a:cubicBezTo>
                  <a:cubicBezTo>
                    <a:pt x="1805247" y="568599"/>
                    <a:pt x="1723848" y="611411"/>
                    <a:pt x="1644512" y="658098"/>
                  </a:cubicBezTo>
                  <a:cubicBezTo>
                    <a:pt x="1486169" y="751979"/>
                    <a:pt x="1338149" y="865229"/>
                    <a:pt x="1200999" y="992137"/>
                  </a:cubicBezTo>
                  <a:cubicBezTo>
                    <a:pt x="1132531" y="1055744"/>
                    <a:pt x="1066782" y="1122715"/>
                    <a:pt x="1003531" y="1192234"/>
                  </a:cubicBezTo>
                  <a:cubicBezTo>
                    <a:pt x="971688" y="1226790"/>
                    <a:pt x="941150" y="1262568"/>
                    <a:pt x="910394" y="1298347"/>
                  </a:cubicBezTo>
                  <a:cubicBezTo>
                    <a:pt x="880507" y="1334738"/>
                    <a:pt x="850187" y="1370925"/>
                    <a:pt x="821278" y="1408233"/>
                  </a:cubicBezTo>
                  <a:cubicBezTo>
                    <a:pt x="792152" y="1444624"/>
                    <a:pt x="762266" y="1484480"/>
                    <a:pt x="732162" y="1521993"/>
                  </a:cubicBezTo>
                  <a:cubicBezTo>
                    <a:pt x="701950" y="1559810"/>
                    <a:pt x="671302" y="1597219"/>
                    <a:pt x="640548" y="1634323"/>
                  </a:cubicBezTo>
                  <a:cubicBezTo>
                    <a:pt x="579362" y="1708838"/>
                    <a:pt x="516980" y="1781618"/>
                    <a:pt x="457317" y="1855930"/>
                  </a:cubicBezTo>
                  <a:cubicBezTo>
                    <a:pt x="427540" y="1893033"/>
                    <a:pt x="397870" y="1930239"/>
                    <a:pt x="369288" y="1967955"/>
                  </a:cubicBezTo>
                  <a:cubicBezTo>
                    <a:pt x="341141" y="2005976"/>
                    <a:pt x="313211" y="2044100"/>
                    <a:pt x="287128" y="2083243"/>
                  </a:cubicBezTo>
                  <a:cubicBezTo>
                    <a:pt x="260936" y="2122284"/>
                    <a:pt x="235506" y="2161835"/>
                    <a:pt x="212683" y="2202607"/>
                  </a:cubicBezTo>
                  <a:cubicBezTo>
                    <a:pt x="200728" y="2222791"/>
                    <a:pt x="190187" y="2243586"/>
                    <a:pt x="179101" y="2264177"/>
                  </a:cubicBezTo>
                  <a:cubicBezTo>
                    <a:pt x="168886" y="2285072"/>
                    <a:pt x="158127" y="2305867"/>
                    <a:pt x="148890" y="2327172"/>
                  </a:cubicBezTo>
                  <a:cubicBezTo>
                    <a:pt x="109982" y="2411777"/>
                    <a:pt x="81183" y="2500256"/>
                    <a:pt x="61295" y="2590672"/>
                  </a:cubicBezTo>
                  <a:cubicBezTo>
                    <a:pt x="42386" y="2681292"/>
                    <a:pt x="33147" y="2773643"/>
                    <a:pt x="32604" y="2866202"/>
                  </a:cubicBezTo>
                  <a:cubicBezTo>
                    <a:pt x="32495" y="3051925"/>
                    <a:pt x="55643" y="3237650"/>
                    <a:pt x="100853" y="3418074"/>
                  </a:cubicBezTo>
                  <a:cubicBezTo>
                    <a:pt x="123133" y="3508490"/>
                    <a:pt x="151498" y="3597377"/>
                    <a:pt x="184971" y="3684428"/>
                  </a:cubicBezTo>
                  <a:cubicBezTo>
                    <a:pt x="192796" y="3706344"/>
                    <a:pt x="202250" y="3727751"/>
                    <a:pt x="210836" y="3749462"/>
                  </a:cubicBezTo>
                  <a:cubicBezTo>
                    <a:pt x="219421" y="3771175"/>
                    <a:pt x="228985" y="3792479"/>
                    <a:pt x="238440" y="3813783"/>
                  </a:cubicBezTo>
                  <a:lnTo>
                    <a:pt x="252894" y="3845688"/>
                  </a:lnTo>
                  <a:lnTo>
                    <a:pt x="268109" y="3877287"/>
                  </a:lnTo>
                  <a:cubicBezTo>
                    <a:pt x="278215" y="3898287"/>
                    <a:pt x="288432" y="3919284"/>
                    <a:pt x="299409" y="3939978"/>
                  </a:cubicBezTo>
                  <a:cubicBezTo>
                    <a:pt x="341792" y="4023258"/>
                    <a:pt x="389828" y="4103787"/>
                    <a:pt x="440689" y="4182378"/>
                  </a:cubicBezTo>
                  <a:cubicBezTo>
                    <a:pt x="492420" y="4260561"/>
                    <a:pt x="547953" y="4336299"/>
                    <a:pt x="606640" y="4409488"/>
                  </a:cubicBezTo>
                  <a:cubicBezTo>
                    <a:pt x="665381" y="4482677"/>
                    <a:pt x="727435" y="4553292"/>
                    <a:pt x="792425" y="4621205"/>
                  </a:cubicBezTo>
                  <a:lnTo>
                    <a:pt x="802442" y="4630833"/>
                  </a:lnTo>
                  <a:lnTo>
                    <a:pt x="592561" y="4630833"/>
                  </a:lnTo>
                  <a:lnTo>
                    <a:pt x="489377" y="4483185"/>
                  </a:lnTo>
                  <a:cubicBezTo>
                    <a:pt x="437212" y="4401230"/>
                    <a:pt x="388850" y="4317339"/>
                    <a:pt x="344944" y="4231611"/>
                  </a:cubicBezTo>
                  <a:cubicBezTo>
                    <a:pt x="300386" y="4146191"/>
                    <a:pt x="260828" y="4058731"/>
                    <a:pt x="224311" y="3970456"/>
                  </a:cubicBezTo>
                  <a:cubicBezTo>
                    <a:pt x="78901" y="3617049"/>
                    <a:pt x="1413" y="3242136"/>
                    <a:pt x="0" y="2866202"/>
                  </a:cubicBezTo>
                  <a:cubicBezTo>
                    <a:pt x="0" y="2771912"/>
                    <a:pt x="8043" y="2677417"/>
                    <a:pt x="25105" y="2584351"/>
                  </a:cubicBezTo>
                  <a:cubicBezTo>
                    <a:pt x="42928" y="2491285"/>
                    <a:pt x="69446" y="2399444"/>
                    <a:pt x="105200" y="2310863"/>
                  </a:cubicBezTo>
                  <a:cubicBezTo>
                    <a:pt x="140304" y="2221974"/>
                    <a:pt x="184318" y="2136351"/>
                    <a:pt x="232245" y="2053172"/>
                  </a:cubicBezTo>
                  <a:cubicBezTo>
                    <a:pt x="256154" y="2011379"/>
                    <a:pt x="281802" y="1970810"/>
                    <a:pt x="307667" y="1930341"/>
                  </a:cubicBezTo>
                  <a:cubicBezTo>
                    <a:pt x="333533" y="1889873"/>
                    <a:pt x="360049" y="1849915"/>
                    <a:pt x="386893" y="1810161"/>
                  </a:cubicBezTo>
                  <a:lnTo>
                    <a:pt x="548823" y="1573876"/>
                  </a:lnTo>
                  <a:cubicBezTo>
                    <a:pt x="575341" y="1534529"/>
                    <a:pt x="601098" y="1494877"/>
                    <a:pt x="626419" y="1455224"/>
                  </a:cubicBezTo>
                  <a:cubicBezTo>
                    <a:pt x="651959" y="1415266"/>
                    <a:pt x="675434" y="1376225"/>
                    <a:pt x="701081" y="1334534"/>
                  </a:cubicBezTo>
                  <a:cubicBezTo>
                    <a:pt x="751290" y="1252070"/>
                    <a:pt x="804324" y="1170828"/>
                    <a:pt x="861162" y="1091320"/>
                  </a:cubicBezTo>
                  <a:cubicBezTo>
                    <a:pt x="917894" y="1011810"/>
                    <a:pt x="977884" y="933729"/>
                    <a:pt x="1042329" y="858093"/>
                  </a:cubicBezTo>
                  <a:cubicBezTo>
                    <a:pt x="1171765" y="707536"/>
                    <a:pt x="1319348" y="566764"/>
                    <a:pt x="1487799" y="446686"/>
                  </a:cubicBezTo>
                  <a:cubicBezTo>
                    <a:pt x="1571699" y="386340"/>
                    <a:pt x="1661031" y="332010"/>
                    <a:pt x="1754060" y="283388"/>
                  </a:cubicBezTo>
                  <a:cubicBezTo>
                    <a:pt x="1847414" y="235478"/>
                    <a:pt x="1944463" y="193278"/>
                    <a:pt x="2044121" y="157906"/>
                  </a:cubicBezTo>
                  <a:cubicBezTo>
                    <a:pt x="2143778" y="122638"/>
                    <a:pt x="2245936" y="93789"/>
                    <a:pt x="2349287" y="71364"/>
                  </a:cubicBezTo>
                  <a:cubicBezTo>
                    <a:pt x="2452641" y="48939"/>
                    <a:pt x="2556971" y="32935"/>
                    <a:pt x="2661411" y="21213"/>
                  </a:cubicBezTo>
                  <a:cubicBezTo>
                    <a:pt x="2713576" y="14994"/>
                    <a:pt x="2765850" y="11222"/>
                    <a:pt x="2818124" y="7146"/>
                  </a:cubicBezTo>
                  <a:cubicBezTo>
                    <a:pt x="2870290" y="4596"/>
                    <a:pt x="2922672" y="1640"/>
                    <a:pt x="2974728" y="1029"/>
                  </a:cubicBezTo>
                  <a:cubicBezTo>
                    <a:pt x="3000811" y="519"/>
                    <a:pt x="3026568" y="-296"/>
                    <a:pt x="3053738" y="11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21519" name="Group 21518">
            <a:extLst>
              <a:ext uri="{FF2B5EF4-FFF2-40B4-BE49-F238E27FC236}">
                <a16:creationId xmlns:a16="http://schemas.microsoft.com/office/drawing/2014/main" id="{2786ABD8-AB9F-46F2-A7D9-36F1F7338CF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5112326" y="0"/>
            <a:ext cx="4683941" cy="3456291"/>
            <a:chOff x="4345582" y="0"/>
            <a:chExt cx="5069918" cy="3741104"/>
          </a:xfrm>
          <a:solidFill>
            <a:schemeClr val="accent5">
              <a:alpha val="5000"/>
            </a:schemeClr>
          </a:solidFill>
        </p:grpSpPr>
        <p:sp>
          <p:nvSpPr>
            <p:cNvPr id="21520" name="Freeform: Shape 21519">
              <a:extLst>
                <a:ext uri="{FF2B5EF4-FFF2-40B4-BE49-F238E27FC236}">
                  <a16:creationId xmlns:a16="http://schemas.microsoft.com/office/drawing/2014/main" id="{DB26E49F-E19A-487B-A8A4-A26128CFDC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45582" y="1"/>
              <a:ext cx="5069918" cy="3741103"/>
            </a:xfrm>
            <a:custGeom>
              <a:avLst/>
              <a:gdLst>
                <a:gd name="connsiteX0" fmla="*/ 475344 w 5069918"/>
                <a:gd name="connsiteY0" fmla="*/ 0 h 3741103"/>
                <a:gd name="connsiteX1" fmla="*/ 643707 w 5069918"/>
                <a:gd name="connsiteY1" fmla="*/ 0 h 3741103"/>
                <a:gd name="connsiteX2" fmla="*/ 635672 w 5069918"/>
                <a:gd name="connsiteY2" fmla="*/ 7778 h 3741103"/>
                <a:gd name="connsiteX3" fmla="*/ 486638 w 5069918"/>
                <a:gd name="connsiteY3" fmla="*/ 178818 h 3741103"/>
                <a:gd name="connsiteX4" fmla="*/ 353514 w 5069918"/>
                <a:gd name="connsiteY4" fmla="*/ 362293 h 3741103"/>
                <a:gd name="connsiteX5" fmla="*/ 240181 w 5069918"/>
                <a:gd name="connsiteY5" fmla="*/ 558120 h 3741103"/>
                <a:gd name="connsiteX6" fmla="*/ 215073 w 5069918"/>
                <a:gd name="connsiteY6" fmla="*/ 608766 h 3741103"/>
                <a:gd name="connsiteX7" fmla="*/ 202868 w 5069918"/>
                <a:gd name="connsiteY7" fmla="*/ 634294 h 3741103"/>
                <a:gd name="connsiteX8" fmla="*/ 191273 w 5069918"/>
                <a:gd name="connsiteY8" fmla="*/ 660069 h 3741103"/>
                <a:gd name="connsiteX9" fmla="*/ 169129 w 5069918"/>
                <a:gd name="connsiteY9" fmla="*/ 712032 h 3741103"/>
                <a:gd name="connsiteX10" fmla="*/ 148381 w 5069918"/>
                <a:gd name="connsiteY10" fmla="*/ 764571 h 3741103"/>
                <a:gd name="connsiteX11" fmla="*/ 80903 w 5069918"/>
                <a:gd name="connsiteY11" fmla="*/ 979750 h 3741103"/>
                <a:gd name="connsiteX12" fmla="*/ 26154 w 5069918"/>
                <a:gd name="connsiteY12" fmla="*/ 1425590 h 3741103"/>
                <a:gd name="connsiteX13" fmla="*/ 49170 w 5069918"/>
                <a:gd name="connsiteY13" fmla="*/ 1648182 h 3741103"/>
                <a:gd name="connsiteX14" fmla="*/ 119437 w 5069918"/>
                <a:gd name="connsiteY14" fmla="*/ 1861055 h 3741103"/>
                <a:gd name="connsiteX15" fmla="*/ 143672 w 5069918"/>
                <a:gd name="connsiteY15" fmla="*/ 1911947 h 3741103"/>
                <a:gd name="connsiteX16" fmla="*/ 170611 w 5069918"/>
                <a:gd name="connsiteY16" fmla="*/ 1961687 h 3741103"/>
                <a:gd name="connsiteX17" fmla="*/ 230330 w 5069918"/>
                <a:gd name="connsiteY17" fmla="*/ 2058118 h 3741103"/>
                <a:gd name="connsiteX18" fmla="*/ 296237 w 5069918"/>
                <a:gd name="connsiteY18" fmla="*/ 2151255 h 3741103"/>
                <a:gd name="connsiteX19" fmla="*/ 366853 w 5069918"/>
                <a:gd name="connsiteY19" fmla="*/ 2241757 h 3741103"/>
                <a:gd name="connsiteX20" fmla="*/ 513838 w 5069918"/>
                <a:gd name="connsiteY20" fmla="*/ 2420786 h 3741103"/>
                <a:gd name="connsiteX21" fmla="*/ 587330 w 5069918"/>
                <a:gd name="connsiteY21" fmla="*/ 2511534 h 3741103"/>
                <a:gd name="connsiteX22" fmla="*/ 658817 w 5069918"/>
                <a:gd name="connsiteY22" fmla="*/ 2603437 h 3741103"/>
                <a:gd name="connsiteX23" fmla="*/ 730305 w 5069918"/>
                <a:gd name="connsiteY23" fmla="*/ 2692210 h 3741103"/>
                <a:gd name="connsiteX24" fmla="*/ 805018 w 5069918"/>
                <a:gd name="connsiteY24" fmla="*/ 2777936 h 3741103"/>
                <a:gd name="connsiteX25" fmla="*/ 963424 w 5069918"/>
                <a:gd name="connsiteY25" fmla="*/ 2939588 h 3741103"/>
                <a:gd name="connsiteX26" fmla="*/ 1319204 w 5069918"/>
                <a:gd name="connsiteY26" fmla="*/ 3209447 h 3741103"/>
                <a:gd name="connsiteX27" fmla="*/ 1515882 w 5069918"/>
                <a:gd name="connsiteY27" fmla="*/ 3310902 h 3741103"/>
                <a:gd name="connsiteX28" fmla="*/ 1723456 w 5069918"/>
                <a:gd name="connsiteY28" fmla="*/ 3387570 h 3741103"/>
                <a:gd name="connsiteX29" fmla="*/ 1939662 w 5069918"/>
                <a:gd name="connsiteY29" fmla="*/ 3440520 h 3741103"/>
                <a:gd name="connsiteX30" fmla="*/ 2162581 w 5069918"/>
                <a:gd name="connsiteY30" fmla="*/ 3470167 h 3741103"/>
                <a:gd name="connsiteX31" fmla="*/ 2389597 w 5069918"/>
                <a:gd name="connsiteY31" fmla="*/ 3479472 h 3741103"/>
                <a:gd name="connsiteX32" fmla="*/ 2446002 w 5069918"/>
                <a:gd name="connsiteY32" fmla="*/ 3479059 h 3741103"/>
                <a:gd name="connsiteX33" fmla="*/ 2473639 w 5069918"/>
                <a:gd name="connsiteY33" fmla="*/ 3478402 h 3741103"/>
                <a:gd name="connsiteX34" fmla="*/ 2501187 w 5069918"/>
                <a:gd name="connsiteY34" fmla="*/ 3477083 h 3741103"/>
                <a:gd name="connsiteX35" fmla="*/ 2610685 w 5069918"/>
                <a:gd name="connsiteY35" fmla="*/ 3468025 h 3741103"/>
                <a:gd name="connsiteX36" fmla="*/ 3033071 w 5069918"/>
                <a:gd name="connsiteY36" fmla="*/ 3360230 h 3741103"/>
                <a:gd name="connsiteX37" fmla="*/ 3232974 w 5069918"/>
                <a:gd name="connsiteY37" fmla="*/ 3266681 h 3741103"/>
                <a:gd name="connsiteX38" fmla="*/ 3425990 w 5069918"/>
                <a:gd name="connsiteY38" fmla="*/ 3152873 h 3741103"/>
                <a:gd name="connsiteX39" fmla="*/ 3613601 w 5069918"/>
                <a:gd name="connsiteY39" fmla="*/ 3024078 h 3741103"/>
                <a:gd name="connsiteX40" fmla="*/ 3706185 w 5069918"/>
                <a:gd name="connsiteY40" fmla="*/ 2955893 h 3741103"/>
                <a:gd name="connsiteX41" fmla="*/ 3799729 w 5069918"/>
                <a:gd name="connsiteY41" fmla="*/ 2885155 h 3741103"/>
                <a:gd name="connsiteX42" fmla="*/ 4175561 w 5069918"/>
                <a:gd name="connsiteY42" fmla="*/ 2606072 h 3741103"/>
                <a:gd name="connsiteX43" fmla="*/ 4517132 w 5069918"/>
                <a:gd name="connsiteY43" fmla="*/ 2312331 h 3741103"/>
                <a:gd name="connsiteX44" fmla="*/ 4659758 w 5069918"/>
                <a:gd name="connsiteY44" fmla="*/ 2148703 h 3741103"/>
                <a:gd name="connsiteX45" fmla="*/ 4773178 w 5069918"/>
                <a:gd name="connsiteY45" fmla="*/ 1969674 h 3741103"/>
                <a:gd name="connsiteX46" fmla="*/ 4892092 w 5069918"/>
                <a:gd name="connsiteY46" fmla="*/ 1567562 h 3741103"/>
                <a:gd name="connsiteX47" fmla="*/ 4898804 w 5069918"/>
                <a:gd name="connsiteY47" fmla="*/ 1460754 h 3741103"/>
                <a:gd name="connsiteX48" fmla="*/ 4899153 w 5069918"/>
                <a:gd name="connsiteY48" fmla="*/ 1406239 h 3741103"/>
                <a:gd name="connsiteX49" fmla="*/ 4898456 w 5069918"/>
                <a:gd name="connsiteY49" fmla="*/ 1350735 h 3741103"/>
                <a:gd name="connsiteX50" fmla="*/ 4886774 w 5069918"/>
                <a:gd name="connsiteY50" fmla="*/ 1128886 h 3741103"/>
                <a:gd name="connsiteX51" fmla="*/ 4815896 w 5069918"/>
                <a:gd name="connsiteY51" fmla="*/ 689221 h 3741103"/>
                <a:gd name="connsiteX52" fmla="*/ 4673183 w 5069918"/>
                <a:gd name="connsiteY52" fmla="*/ 264874 h 3741103"/>
                <a:gd name="connsiteX53" fmla="*/ 4625496 w 5069918"/>
                <a:gd name="connsiteY53" fmla="*/ 162925 h 3741103"/>
                <a:gd name="connsiteX54" fmla="*/ 4572490 w 5069918"/>
                <a:gd name="connsiteY54" fmla="*/ 63364 h 3741103"/>
                <a:gd name="connsiteX55" fmla="*/ 4532299 w 5069918"/>
                <a:gd name="connsiteY55" fmla="*/ 0 h 3741103"/>
                <a:gd name="connsiteX56" fmla="*/ 4626680 w 5069918"/>
                <a:gd name="connsiteY56" fmla="*/ 0 h 3741103"/>
                <a:gd name="connsiteX57" fmla="*/ 4643978 w 5069918"/>
                <a:gd name="connsiteY57" fmla="*/ 26636 h 3741103"/>
                <a:gd name="connsiteX58" fmla="*/ 4700644 w 5069918"/>
                <a:gd name="connsiteY58" fmla="*/ 128338 h 3741103"/>
                <a:gd name="connsiteX59" fmla="*/ 4753214 w 5069918"/>
                <a:gd name="connsiteY59" fmla="*/ 232016 h 3741103"/>
                <a:gd name="connsiteX60" fmla="*/ 4921297 w 5069918"/>
                <a:gd name="connsiteY60" fmla="*/ 663363 h 3741103"/>
                <a:gd name="connsiteX61" fmla="*/ 5027482 w 5069918"/>
                <a:gd name="connsiteY61" fmla="*/ 1112991 h 3741103"/>
                <a:gd name="connsiteX62" fmla="*/ 5058082 w 5069918"/>
                <a:gd name="connsiteY62" fmla="*/ 1342088 h 3741103"/>
                <a:gd name="connsiteX63" fmla="*/ 5063486 w 5069918"/>
                <a:gd name="connsiteY63" fmla="*/ 1399651 h 3741103"/>
                <a:gd name="connsiteX64" fmla="*/ 5067846 w 5069918"/>
                <a:gd name="connsiteY64" fmla="*/ 1458284 h 3741103"/>
                <a:gd name="connsiteX65" fmla="*/ 5069414 w 5069918"/>
                <a:gd name="connsiteY65" fmla="*/ 1577772 h 3741103"/>
                <a:gd name="connsiteX66" fmla="*/ 5040732 w 5069918"/>
                <a:gd name="connsiteY66" fmla="*/ 1817822 h 3741103"/>
                <a:gd name="connsiteX67" fmla="*/ 4964102 w 5069918"/>
                <a:gd name="connsiteY67" fmla="*/ 2050871 h 3741103"/>
                <a:gd name="connsiteX68" fmla="*/ 4689486 w 5069918"/>
                <a:gd name="connsiteY68" fmla="*/ 2458008 h 3741103"/>
                <a:gd name="connsiteX69" fmla="*/ 4333792 w 5069918"/>
                <a:gd name="connsiteY69" fmla="*/ 2784606 h 3741103"/>
                <a:gd name="connsiteX70" fmla="*/ 3965197 w 5069918"/>
                <a:gd name="connsiteY70" fmla="*/ 3076041 h 3741103"/>
                <a:gd name="connsiteX71" fmla="*/ 3873745 w 5069918"/>
                <a:gd name="connsiteY71" fmla="*/ 3149167 h 3741103"/>
                <a:gd name="connsiteX72" fmla="*/ 3779416 w 5069918"/>
                <a:gd name="connsiteY72" fmla="*/ 3222705 h 3741103"/>
                <a:gd name="connsiteX73" fmla="*/ 3582739 w 5069918"/>
                <a:gd name="connsiteY73" fmla="*/ 3364594 h 3741103"/>
                <a:gd name="connsiteX74" fmla="*/ 3371851 w 5069918"/>
                <a:gd name="connsiteY74" fmla="*/ 3494377 h 3741103"/>
                <a:gd name="connsiteX75" fmla="*/ 3143615 w 5069918"/>
                <a:gd name="connsiteY75" fmla="*/ 3603819 h 3741103"/>
                <a:gd name="connsiteX76" fmla="*/ 2643552 w 5069918"/>
                <a:gd name="connsiteY76" fmla="*/ 3730555 h 3741103"/>
                <a:gd name="connsiteX77" fmla="*/ 2514264 w 5069918"/>
                <a:gd name="connsiteY77" fmla="*/ 3739696 h 3741103"/>
                <a:gd name="connsiteX78" fmla="*/ 2481920 w 5069918"/>
                <a:gd name="connsiteY78" fmla="*/ 3740849 h 3741103"/>
                <a:gd name="connsiteX79" fmla="*/ 2449664 w 5069918"/>
                <a:gd name="connsiteY79" fmla="*/ 3741014 h 3741103"/>
                <a:gd name="connsiteX80" fmla="*/ 2386284 w 5069918"/>
                <a:gd name="connsiteY80" fmla="*/ 3740273 h 3741103"/>
                <a:gd name="connsiteX81" fmla="*/ 2260658 w 5069918"/>
                <a:gd name="connsiteY81" fmla="*/ 3735331 h 3741103"/>
                <a:gd name="connsiteX82" fmla="*/ 2134945 w 5069918"/>
                <a:gd name="connsiteY82" fmla="*/ 3723967 h 3741103"/>
                <a:gd name="connsiteX83" fmla="*/ 1884564 w 5069918"/>
                <a:gd name="connsiteY83" fmla="*/ 3683451 h 3741103"/>
                <a:gd name="connsiteX84" fmla="*/ 1639764 w 5069918"/>
                <a:gd name="connsiteY84" fmla="*/ 3613537 h 3741103"/>
                <a:gd name="connsiteX85" fmla="*/ 1407081 w 5069918"/>
                <a:gd name="connsiteY85" fmla="*/ 3512164 h 3741103"/>
                <a:gd name="connsiteX86" fmla="*/ 1193491 w 5069918"/>
                <a:gd name="connsiteY86" fmla="*/ 3380240 h 3741103"/>
                <a:gd name="connsiteX87" fmla="*/ 836141 w 5069918"/>
                <a:gd name="connsiteY87" fmla="*/ 3047878 h 3741103"/>
                <a:gd name="connsiteX88" fmla="*/ 690812 w 5069918"/>
                <a:gd name="connsiteY88" fmla="*/ 2859461 h 3741103"/>
                <a:gd name="connsiteX89" fmla="*/ 562397 w 5069918"/>
                <a:gd name="connsiteY89" fmla="*/ 2662976 h 3741103"/>
                <a:gd name="connsiteX90" fmla="*/ 502504 w 5069918"/>
                <a:gd name="connsiteY90" fmla="*/ 2565474 h 3741103"/>
                <a:gd name="connsiteX91" fmla="*/ 440258 w 5069918"/>
                <a:gd name="connsiteY91" fmla="*/ 2469619 h 3741103"/>
                <a:gd name="connsiteX92" fmla="*/ 310360 w 5069918"/>
                <a:gd name="connsiteY92" fmla="*/ 2278732 h 3741103"/>
                <a:gd name="connsiteX93" fmla="*/ 246806 w 5069918"/>
                <a:gd name="connsiteY93" fmla="*/ 2181642 h 3741103"/>
                <a:gd name="connsiteX94" fmla="*/ 186303 w 5069918"/>
                <a:gd name="connsiteY94" fmla="*/ 2082411 h 3741103"/>
                <a:gd name="connsiteX95" fmla="*/ 84390 w 5069918"/>
                <a:gd name="connsiteY95" fmla="*/ 1874231 h 3741103"/>
                <a:gd name="connsiteX96" fmla="*/ 20139 w 5069918"/>
                <a:gd name="connsiteY96" fmla="*/ 1653288 h 3741103"/>
                <a:gd name="connsiteX97" fmla="*/ 0 w 5069918"/>
                <a:gd name="connsiteY97" fmla="*/ 1425590 h 3741103"/>
                <a:gd name="connsiteX98" fmla="*/ 179939 w 5069918"/>
                <a:gd name="connsiteY98" fmla="*/ 533498 h 3741103"/>
                <a:gd name="connsiteX99" fmla="*/ 276709 w 5069918"/>
                <a:gd name="connsiteY99" fmla="*/ 322519 h 3741103"/>
                <a:gd name="connsiteX100" fmla="*/ 392571 w 5069918"/>
                <a:gd name="connsiteY100" fmla="*/ 119280 h 37411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5069918" h="3741103">
                  <a:moveTo>
                    <a:pt x="475344" y="0"/>
                  </a:moveTo>
                  <a:lnTo>
                    <a:pt x="643707" y="0"/>
                  </a:lnTo>
                  <a:lnTo>
                    <a:pt x="635672" y="7778"/>
                  </a:lnTo>
                  <a:cubicBezTo>
                    <a:pt x="583538" y="62643"/>
                    <a:pt x="533759" y="119691"/>
                    <a:pt x="486638" y="178818"/>
                  </a:cubicBezTo>
                  <a:cubicBezTo>
                    <a:pt x="439560" y="237945"/>
                    <a:pt x="395012" y="299131"/>
                    <a:pt x="353514" y="362293"/>
                  </a:cubicBezTo>
                  <a:cubicBezTo>
                    <a:pt x="312714" y="425784"/>
                    <a:pt x="274180" y="490841"/>
                    <a:pt x="240181" y="558120"/>
                  </a:cubicBezTo>
                  <a:cubicBezTo>
                    <a:pt x="231376" y="574838"/>
                    <a:pt x="223180" y="591801"/>
                    <a:pt x="215073" y="608766"/>
                  </a:cubicBezTo>
                  <a:lnTo>
                    <a:pt x="202868" y="634294"/>
                  </a:lnTo>
                  <a:lnTo>
                    <a:pt x="191273" y="660069"/>
                  </a:lnTo>
                  <a:cubicBezTo>
                    <a:pt x="183688" y="677280"/>
                    <a:pt x="176016" y="694491"/>
                    <a:pt x="169129" y="712032"/>
                  </a:cubicBezTo>
                  <a:cubicBezTo>
                    <a:pt x="162242" y="729572"/>
                    <a:pt x="154658" y="746866"/>
                    <a:pt x="148381" y="764571"/>
                  </a:cubicBezTo>
                  <a:cubicBezTo>
                    <a:pt x="121529" y="834897"/>
                    <a:pt x="98775" y="906706"/>
                    <a:pt x="80903" y="979750"/>
                  </a:cubicBezTo>
                  <a:cubicBezTo>
                    <a:pt x="44636" y="1125509"/>
                    <a:pt x="26067" y="1275550"/>
                    <a:pt x="26154" y="1425590"/>
                  </a:cubicBezTo>
                  <a:cubicBezTo>
                    <a:pt x="26590" y="1500365"/>
                    <a:pt x="34001" y="1574973"/>
                    <a:pt x="49170" y="1648182"/>
                  </a:cubicBezTo>
                  <a:cubicBezTo>
                    <a:pt x="65124" y="1721226"/>
                    <a:pt x="88226" y="1792705"/>
                    <a:pt x="119437" y="1861055"/>
                  </a:cubicBezTo>
                  <a:cubicBezTo>
                    <a:pt x="126847" y="1878267"/>
                    <a:pt x="135478" y="1895066"/>
                    <a:pt x="143672" y="1911947"/>
                  </a:cubicBezTo>
                  <a:cubicBezTo>
                    <a:pt x="152565" y="1928582"/>
                    <a:pt x="161021" y="1945381"/>
                    <a:pt x="170611" y="1961687"/>
                  </a:cubicBezTo>
                  <a:cubicBezTo>
                    <a:pt x="188919" y="1994626"/>
                    <a:pt x="209319" y="2026578"/>
                    <a:pt x="230330" y="2058118"/>
                  </a:cubicBezTo>
                  <a:cubicBezTo>
                    <a:pt x="251253" y="2089740"/>
                    <a:pt x="273658" y="2120539"/>
                    <a:pt x="296237" y="2151255"/>
                  </a:cubicBezTo>
                  <a:cubicBezTo>
                    <a:pt x="319165" y="2181725"/>
                    <a:pt x="342966" y="2211782"/>
                    <a:pt x="366853" y="2241757"/>
                  </a:cubicBezTo>
                  <a:cubicBezTo>
                    <a:pt x="414714" y="2301791"/>
                    <a:pt x="464756" y="2360588"/>
                    <a:pt x="513838" y="2420786"/>
                  </a:cubicBezTo>
                  <a:cubicBezTo>
                    <a:pt x="538509" y="2450761"/>
                    <a:pt x="563094" y="2480983"/>
                    <a:pt x="587330" y="2511534"/>
                  </a:cubicBezTo>
                  <a:cubicBezTo>
                    <a:pt x="611479" y="2541839"/>
                    <a:pt x="635453" y="2574038"/>
                    <a:pt x="658817" y="2603437"/>
                  </a:cubicBezTo>
                  <a:cubicBezTo>
                    <a:pt x="682008" y="2633577"/>
                    <a:pt x="706330" y="2662811"/>
                    <a:pt x="730305" y="2692210"/>
                  </a:cubicBezTo>
                  <a:cubicBezTo>
                    <a:pt x="754977" y="2721115"/>
                    <a:pt x="779474" y="2750019"/>
                    <a:pt x="805018" y="2777936"/>
                  </a:cubicBezTo>
                  <a:cubicBezTo>
                    <a:pt x="855757" y="2834098"/>
                    <a:pt x="908500" y="2888202"/>
                    <a:pt x="963424" y="2939588"/>
                  </a:cubicBezTo>
                  <a:cubicBezTo>
                    <a:pt x="1073444" y="3042113"/>
                    <a:pt x="1192183" y="3133604"/>
                    <a:pt x="1319204" y="3209447"/>
                  </a:cubicBezTo>
                  <a:cubicBezTo>
                    <a:pt x="1382846" y="3247164"/>
                    <a:pt x="1448143" y="3281751"/>
                    <a:pt x="1515882" y="3310902"/>
                  </a:cubicBezTo>
                  <a:cubicBezTo>
                    <a:pt x="1583184" y="3340877"/>
                    <a:pt x="1652666" y="3366159"/>
                    <a:pt x="1723456" y="3387570"/>
                  </a:cubicBezTo>
                  <a:cubicBezTo>
                    <a:pt x="1794246" y="3409063"/>
                    <a:pt x="1866431" y="3426439"/>
                    <a:pt x="1939662" y="3440520"/>
                  </a:cubicBezTo>
                  <a:cubicBezTo>
                    <a:pt x="2012981" y="3454355"/>
                    <a:pt x="2087519" y="3463825"/>
                    <a:pt x="2162581" y="3470167"/>
                  </a:cubicBezTo>
                  <a:cubicBezTo>
                    <a:pt x="2237643" y="3476589"/>
                    <a:pt x="2313489" y="3479390"/>
                    <a:pt x="2389597" y="3479472"/>
                  </a:cubicBezTo>
                  <a:cubicBezTo>
                    <a:pt x="2408602" y="3479472"/>
                    <a:pt x="2427869" y="3479801"/>
                    <a:pt x="2446002" y="3479059"/>
                  </a:cubicBezTo>
                  <a:lnTo>
                    <a:pt x="2473639" y="3478402"/>
                  </a:lnTo>
                  <a:lnTo>
                    <a:pt x="2501187" y="3477083"/>
                  </a:lnTo>
                  <a:cubicBezTo>
                    <a:pt x="2537890" y="3475519"/>
                    <a:pt x="2574418" y="3472060"/>
                    <a:pt x="2610685" y="3468025"/>
                  </a:cubicBezTo>
                  <a:cubicBezTo>
                    <a:pt x="2755926" y="3451226"/>
                    <a:pt x="2897244" y="3414415"/>
                    <a:pt x="3033071" y="3360230"/>
                  </a:cubicBezTo>
                  <a:cubicBezTo>
                    <a:pt x="3101158" y="3333383"/>
                    <a:pt x="3167589" y="3301514"/>
                    <a:pt x="3232974" y="3266681"/>
                  </a:cubicBezTo>
                  <a:cubicBezTo>
                    <a:pt x="3298446" y="3232011"/>
                    <a:pt x="3362697" y="3193554"/>
                    <a:pt x="3425990" y="3152873"/>
                  </a:cubicBezTo>
                  <a:cubicBezTo>
                    <a:pt x="3489282" y="3112110"/>
                    <a:pt x="3551529" y="3068712"/>
                    <a:pt x="3613601" y="3024078"/>
                  </a:cubicBezTo>
                  <a:cubicBezTo>
                    <a:pt x="3644549" y="3001762"/>
                    <a:pt x="3675411" y="2978868"/>
                    <a:pt x="3706185" y="2955893"/>
                  </a:cubicBezTo>
                  <a:lnTo>
                    <a:pt x="3799729" y="2885155"/>
                  </a:lnTo>
                  <a:cubicBezTo>
                    <a:pt x="3926402" y="2790205"/>
                    <a:pt x="4053597" y="2699374"/>
                    <a:pt x="4175561" y="2606072"/>
                  </a:cubicBezTo>
                  <a:cubicBezTo>
                    <a:pt x="4297526" y="2512852"/>
                    <a:pt x="4414084" y="2416833"/>
                    <a:pt x="4517132" y="2312331"/>
                  </a:cubicBezTo>
                  <a:cubicBezTo>
                    <a:pt x="4568480" y="2259956"/>
                    <a:pt x="4616604" y="2205689"/>
                    <a:pt x="4659758" y="2148703"/>
                  </a:cubicBezTo>
                  <a:cubicBezTo>
                    <a:pt x="4702650" y="2091634"/>
                    <a:pt x="4741184" y="2032096"/>
                    <a:pt x="4773178" y="1969674"/>
                  </a:cubicBezTo>
                  <a:cubicBezTo>
                    <a:pt x="4837865" y="1845080"/>
                    <a:pt x="4877446" y="1709038"/>
                    <a:pt x="4892092" y="1567562"/>
                  </a:cubicBezTo>
                  <a:cubicBezTo>
                    <a:pt x="4895666" y="1532233"/>
                    <a:pt x="4897845" y="1496576"/>
                    <a:pt x="4898804" y="1460754"/>
                  </a:cubicBezTo>
                  <a:cubicBezTo>
                    <a:pt x="4899066" y="1442884"/>
                    <a:pt x="4899414" y="1425015"/>
                    <a:pt x="4899153" y="1406239"/>
                  </a:cubicBezTo>
                  <a:cubicBezTo>
                    <a:pt x="4898979" y="1387711"/>
                    <a:pt x="4899066" y="1369263"/>
                    <a:pt x="4898456" y="1350735"/>
                  </a:cubicBezTo>
                  <a:cubicBezTo>
                    <a:pt x="4896974" y="1276703"/>
                    <a:pt x="4893226" y="1202753"/>
                    <a:pt x="4886774" y="1128886"/>
                  </a:cubicBezTo>
                  <a:cubicBezTo>
                    <a:pt x="4873610" y="981232"/>
                    <a:pt x="4851030" y="833991"/>
                    <a:pt x="4815896" y="689221"/>
                  </a:cubicBezTo>
                  <a:cubicBezTo>
                    <a:pt x="4780676" y="544533"/>
                    <a:pt x="4733860" y="402068"/>
                    <a:pt x="4673183" y="264874"/>
                  </a:cubicBezTo>
                  <a:cubicBezTo>
                    <a:pt x="4658101" y="230533"/>
                    <a:pt x="4642147" y="196605"/>
                    <a:pt x="4625496" y="162925"/>
                  </a:cubicBezTo>
                  <a:cubicBezTo>
                    <a:pt x="4608583" y="129326"/>
                    <a:pt x="4590885" y="96222"/>
                    <a:pt x="4572490" y="63364"/>
                  </a:cubicBezTo>
                  <a:lnTo>
                    <a:pt x="4532299" y="0"/>
                  </a:lnTo>
                  <a:lnTo>
                    <a:pt x="4626680" y="0"/>
                  </a:lnTo>
                  <a:lnTo>
                    <a:pt x="4643978" y="26636"/>
                  </a:lnTo>
                  <a:cubicBezTo>
                    <a:pt x="4663594" y="60152"/>
                    <a:pt x="4682598" y="94080"/>
                    <a:pt x="4700644" y="128338"/>
                  </a:cubicBezTo>
                  <a:cubicBezTo>
                    <a:pt x="4718866" y="162595"/>
                    <a:pt x="4736476" y="197100"/>
                    <a:pt x="4753214" y="232016"/>
                  </a:cubicBezTo>
                  <a:cubicBezTo>
                    <a:pt x="4820082" y="371681"/>
                    <a:pt x="4875964" y="515957"/>
                    <a:pt x="4921297" y="663363"/>
                  </a:cubicBezTo>
                  <a:cubicBezTo>
                    <a:pt x="4966630" y="810687"/>
                    <a:pt x="5002460" y="960975"/>
                    <a:pt x="5027482" y="1112991"/>
                  </a:cubicBezTo>
                  <a:cubicBezTo>
                    <a:pt x="5040123" y="1189000"/>
                    <a:pt x="5050323" y="1265421"/>
                    <a:pt x="5058082" y="1342088"/>
                  </a:cubicBezTo>
                  <a:cubicBezTo>
                    <a:pt x="5060261" y="1361276"/>
                    <a:pt x="5061743" y="1380464"/>
                    <a:pt x="5063486" y="1399651"/>
                  </a:cubicBezTo>
                  <a:cubicBezTo>
                    <a:pt x="5065318" y="1418591"/>
                    <a:pt x="5066625" y="1438437"/>
                    <a:pt x="5067846" y="1458284"/>
                  </a:cubicBezTo>
                  <a:cubicBezTo>
                    <a:pt x="5069851" y="1497894"/>
                    <a:pt x="5070461" y="1537751"/>
                    <a:pt x="5069414" y="1577772"/>
                  </a:cubicBezTo>
                  <a:cubicBezTo>
                    <a:pt x="5067060" y="1657734"/>
                    <a:pt x="5057820" y="1738272"/>
                    <a:pt x="5040732" y="1817822"/>
                  </a:cubicBezTo>
                  <a:cubicBezTo>
                    <a:pt x="5023123" y="1897289"/>
                    <a:pt x="4997578" y="1975686"/>
                    <a:pt x="4964102" y="2050871"/>
                  </a:cubicBezTo>
                  <a:cubicBezTo>
                    <a:pt x="4897409" y="2201736"/>
                    <a:pt x="4799942" y="2338271"/>
                    <a:pt x="4689486" y="2458008"/>
                  </a:cubicBezTo>
                  <a:cubicBezTo>
                    <a:pt x="4579116" y="2578485"/>
                    <a:pt x="4456716" y="2684139"/>
                    <a:pt x="4333792" y="2784606"/>
                  </a:cubicBezTo>
                  <a:cubicBezTo>
                    <a:pt x="4210520" y="2884908"/>
                    <a:pt x="4085853" y="2979775"/>
                    <a:pt x="3965197" y="3076041"/>
                  </a:cubicBezTo>
                  <a:lnTo>
                    <a:pt x="3873745" y="3149167"/>
                  </a:lnTo>
                  <a:cubicBezTo>
                    <a:pt x="3842621" y="3173790"/>
                    <a:pt x="3811325" y="3198413"/>
                    <a:pt x="3779416" y="3222705"/>
                  </a:cubicBezTo>
                  <a:cubicBezTo>
                    <a:pt x="3715863" y="3271374"/>
                    <a:pt x="3650652" y="3319055"/>
                    <a:pt x="3582739" y="3364594"/>
                  </a:cubicBezTo>
                  <a:cubicBezTo>
                    <a:pt x="3514913" y="3410051"/>
                    <a:pt x="3445170" y="3454190"/>
                    <a:pt x="3371851" y="3494377"/>
                  </a:cubicBezTo>
                  <a:cubicBezTo>
                    <a:pt x="3298533" y="3534481"/>
                    <a:pt x="3222687" y="3571703"/>
                    <a:pt x="3143615" y="3603819"/>
                  </a:cubicBezTo>
                  <a:cubicBezTo>
                    <a:pt x="2985994" y="3668876"/>
                    <a:pt x="2815732" y="3712356"/>
                    <a:pt x="2643552" y="3730555"/>
                  </a:cubicBezTo>
                  <a:cubicBezTo>
                    <a:pt x="2600484" y="3734838"/>
                    <a:pt x="2557331" y="3738297"/>
                    <a:pt x="2514264" y="3739696"/>
                  </a:cubicBezTo>
                  <a:lnTo>
                    <a:pt x="2481920" y="3740849"/>
                  </a:lnTo>
                  <a:lnTo>
                    <a:pt x="2449664" y="3741014"/>
                  </a:lnTo>
                  <a:cubicBezTo>
                    <a:pt x="2427869" y="3741343"/>
                    <a:pt x="2407207" y="3740685"/>
                    <a:pt x="2386284" y="3740273"/>
                  </a:cubicBezTo>
                  <a:cubicBezTo>
                    <a:pt x="2344525" y="3739779"/>
                    <a:pt x="2302505" y="3737391"/>
                    <a:pt x="2260658" y="3735331"/>
                  </a:cubicBezTo>
                  <a:cubicBezTo>
                    <a:pt x="2218725" y="3732038"/>
                    <a:pt x="2176791" y="3728991"/>
                    <a:pt x="2134945" y="3723967"/>
                  </a:cubicBezTo>
                  <a:cubicBezTo>
                    <a:pt x="2051165" y="3714497"/>
                    <a:pt x="1967473" y="3701568"/>
                    <a:pt x="1884564" y="3683451"/>
                  </a:cubicBezTo>
                  <a:cubicBezTo>
                    <a:pt x="1801657" y="3665335"/>
                    <a:pt x="1719708" y="3642029"/>
                    <a:pt x="1639764" y="3613537"/>
                  </a:cubicBezTo>
                  <a:cubicBezTo>
                    <a:pt x="1559820" y="3584961"/>
                    <a:pt x="1481969" y="3550869"/>
                    <a:pt x="1407081" y="3512164"/>
                  </a:cubicBezTo>
                  <a:cubicBezTo>
                    <a:pt x="1332455" y="3472884"/>
                    <a:pt x="1260794" y="3428992"/>
                    <a:pt x="1193491" y="3380240"/>
                  </a:cubicBezTo>
                  <a:cubicBezTo>
                    <a:pt x="1058362" y="3283233"/>
                    <a:pt x="939973" y="3169508"/>
                    <a:pt x="836141" y="3047878"/>
                  </a:cubicBezTo>
                  <a:cubicBezTo>
                    <a:pt x="784444" y="2986774"/>
                    <a:pt x="736321" y="2923695"/>
                    <a:pt x="690812" y="2859461"/>
                  </a:cubicBezTo>
                  <a:cubicBezTo>
                    <a:pt x="645217" y="2795229"/>
                    <a:pt x="602674" y="2729596"/>
                    <a:pt x="562397" y="2662976"/>
                  </a:cubicBezTo>
                  <a:cubicBezTo>
                    <a:pt x="541823" y="2629295"/>
                    <a:pt x="522992" y="2597755"/>
                    <a:pt x="502504" y="2565474"/>
                  </a:cubicBezTo>
                  <a:cubicBezTo>
                    <a:pt x="482192" y="2533440"/>
                    <a:pt x="461530" y="2501406"/>
                    <a:pt x="440258" y="2469619"/>
                  </a:cubicBezTo>
                  <a:lnTo>
                    <a:pt x="310360" y="2278732"/>
                  </a:lnTo>
                  <a:cubicBezTo>
                    <a:pt x="288826" y="2246616"/>
                    <a:pt x="267555" y="2214335"/>
                    <a:pt x="246806" y="2181642"/>
                  </a:cubicBezTo>
                  <a:cubicBezTo>
                    <a:pt x="226057" y="2148949"/>
                    <a:pt x="205483" y="2116174"/>
                    <a:pt x="186303" y="2082411"/>
                  </a:cubicBezTo>
                  <a:cubicBezTo>
                    <a:pt x="147857" y="2015213"/>
                    <a:pt x="112550" y="1946041"/>
                    <a:pt x="84390" y="1874231"/>
                  </a:cubicBezTo>
                  <a:cubicBezTo>
                    <a:pt x="55708" y="1802669"/>
                    <a:pt x="34436" y="1728473"/>
                    <a:pt x="20139" y="1653288"/>
                  </a:cubicBezTo>
                  <a:cubicBezTo>
                    <a:pt x="6452" y="1578103"/>
                    <a:pt x="0" y="1501764"/>
                    <a:pt x="0" y="1425590"/>
                  </a:cubicBezTo>
                  <a:cubicBezTo>
                    <a:pt x="1133" y="1121885"/>
                    <a:pt x="63293" y="819004"/>
                    <a:pt x="179939" y="533498"/>
                  </a:cubicBezTo>
                  <a:cubicBezTo>
                    <a:pt x="209232" y="462183"/>
                    <a:pt x="240965" y="391527"/>
                    <a:pt x="276709" y="322519"/>
                  </a:cubicBezTo>
                  <a:cubicBezTo>
                    <a:pt x="311930" y="253262"/>
                    <a:pt x="350725" y="185489"/>
                    <a:pt x="392571" y="11928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521" name="Freeform: Shape 21520">
              <a:extLst>
                <a:ext uri="{FF2B5EF4-FFF2-40B4-BE49-F238E27FC236}">
                  <a16:creationId xmlns:a16="http://schemas.microsoft.com/office/drawing/2014/main" id="{58E67742-7BE5-458C-BC8D-9EE8557636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62838" y="1"/>
              <a:ext cx="4960548" cy="3526297"/>
            </a:xfrm>
            <a:custGeom>
              <a:avLst/>
              <a:gdLst>
                <a:gd name="connsiteX0" fmla="*/ 542883 w 4960548"/>
                <a:gd name="connsiteY0" fmla="*/ 0 h 3526297"/>
                <a:gd name="connsiteX1" fmla="*/ 826658 w 4960548"/>
                <a:gd name="connsiteY1" fmla="*/ 0 h 3526297"/>
                <a:gd name="connsiteX2" fmla="*/ 730698 w 4960548"/>
                <a:gd name="connsiteY2" fmla="*/ 89329 h 3526297"/>
                <a:gd name="connsiteX3" fmla="*/ 590295 w 4960548"/>
                <a:gd name="connsiteY3" fmla="*/ 244485 h 3526297"/>
                <a:gd name="connsiteX4" fmla="*/ 357524 w 4960548"/>
                <a:gd name="connsiteY4" fmla="*/ 587307 h 3526297"/>
                <a:gd name="connsiteX5" fmla="*/ 199554 w 4960548"/>
                <a:gd name="connsiteY5" fmla="*/ 966280 h 3526297"/>
                <a:gd name="connsiteX6" fmla="*/ 142104 w 4960548"/>
                <a:gd name="connsiteY6" fmla="*/ 1370286 h 3526297"/>
                <a:gd name="connsiteX7" fmla="*/ 166339 w 4960548"/>
                <a:gd name="connsiteY7" fmla="*/ 1568090 h 3526297"/>
                <a:gd name="connsiteX8" fmla="*/ 237914 w 4960548"/>
                <a:gd name="connsiteY8" fmla="*/ 1753129 h 3526297"/>
                <a:gd name="connsiteX9" fmla="*/ 287868 w 4960548"/>
                <a:gd name="connsiteY9" fmla="*/ 1840255 h 3526297"/>
                <a:gd name="connsiteX10" fmla="*/ 345232 w 4960548"/>
                <a:gd name="connsiteY10" fmla="*/ 1924581 h 3526297"/>
                <a:gd name="connsiteX11" fmla="*/ 477745 w 4960548"/>
                <a:gd name="connsiteY11" fmla="*/ 2087551 h 3526297"/>
                <a:gd name="connsiteX12" fmla="*/ 621156 w 4960548"/>
                <a:gd name="connsiteY12" fmla="*/ 2251756 h 3526297"/>
                <a:gd name="connsiteX13" fmla="*/ 692469 w 4960548"/>
                <a:gd name="connsiteY13" fmla="*/ 2337482 h 3526297"/>
                <a:gd name="connsiteX14" fmla="*/ 726731 w 4960548"/>
                <a:gd name="connsiteY14" fmla="*/ 2379562 h 3526297"/>
                <a:gd name="connsiteX15" fmla="*/ 760295 w 4960548"/>
                <a:gd name="connsiteY15" fmla="*/ 2419831 h 3526297"/>
                <a:gd name="connsiteX16" fmla="*/ 1048685 w 4960548"/>
                <a:gd name="connsiteY16" fmla="*/ 2717443 h 3526297"/>
                <a:gd name="connsiteX17" fmla="*/ 1202035 w 4960548"/>
                <a:gd name="connsiteY17" fmla="*/ 2851344 h 3526297"/>
                <a:gd name="connsiteX18" fmla="*/ 1362620 w 4960548"/>
                <a:gd name="connsiteY18" fmla="*/ 2974785 h 3526297"/>
                <a:gd name="connsiteX19" fmla="*/ 1721364 w 4960548"/>
                <a:gd name="connsiteY19" fmla="*/ 3170036 h 3526297"/>
                <a:gd name="connsiteX20" fmla="*/ 1922052 w 4960548"/>
                <a:gd name="connsiteY20" fmla="*/ 3225210 h 3526297"/>
                <a:gd name="connsiteX21" fmla="*/ 1973488 w 4960548"/>
                <a:gd name="connsiteY21" fmla="*/ 3234928 h 3526297"/>
                <a:gd name="connsiteX22" fmla="*/ 2025360 w 4960548"/>
                <a:gd name="connsiteY22" fmla="*/ 3243080 h 3526297"/>
                <a:gd name="connsiteX23" fmla="*/ 2130063 w 4960548"/>
                <a:gd name="connsiteY23" fmla="*/ 3254774 h 3526297"/>
                <a:gd name="connsiteX24" fmla="*/ 2182719 w 4960548"/>
                <a:gd name="connsiteY24" fmla="*/ 3258562 h 3526297"/>
                <a:gd name="connsiteX25" fmla="*/ 2235551 w 4960548"/>
                <a:gd name="connsiteY25" fmla="*/ 3261197 h 3526297"/>
                <a:gd name="connsiteX26" fmla="*/ 2288556 w 4960548"/>
                <a:gd name="connsiteY26" fmla="*/ 3262350 h 3526297"/>
                <a:gd name="connsiteX27" fmla="*/ 2341648 w 4960548"/>
                <a:gd name="connsiteY27" fmla="*/ 3262103 h 3526297"/>
                <a:gd name="connsiteX28" fmla="*/ 2368238 w 4960548"/>
                <a:gd name="connsiteY28" fmla="*/ 3261856 h 3526297"/>
                <a:gd name="connsiteX29" fmla="*/ 2393869 w 4960548"/>
                <a:gd name="connsiteY29" fmla="*/ 3260785 h 3526297"/>
                <a:gd name="connsiteX30" fmla="*/ 2419413 w 4960548"/>
                <a:gd name="connsiteY30" fmla="*/ 3259550 h 3526297"/>
                <a:gd name="connsiteX31" fmla="*/ 2444869 w 4960548"/>
                <a:gd name="connsiteY31" fmla="*/ 3257574 h 3526297"/>
                <a:gd name="connsiteX32" fmla="*/ 2545824 w 4960548"/>
                <a:gd name="connsiteY32" fmla="*/ 3245798 h 3526297"/>
                <a:gd name="connsiteX33" fmla="*/ 2930373 w 4960548"/>
                <a:gd name="connsiteY33" fmla="*/ 3126555 h 3526297"/>
                <a:gd name="connsiteX34" fmla="*/ 3285631 w 4960548"/>
                <a:gd name="connsiteY34" fmla="*/ 2917552 h 3526297"/>
                <a:gd name="connsiteX35" fmla="*/ 3371764 w 4960548"/>
                <a:gd name="connsiteY35" fmla="*/ 2856120 h 3526297"/>
                <a:gd name="connsiteX36" fmla="*/ 3457898 w 4960548"/>
                <a:gd name="connsiteY36" fmla="*/ 2792628 h 3526297"/>
                <a:gd name="connsiteX37" fmla="*/ 3632344 w 4960548"/>
                <a:gd name="connsiteY37" fmla="*/ 2660869 h 3526297"/>
                <a:gd name="connsiteX38" fmla="*/ 3990915 w 4960548"/>
                <a:gd name="connsiteY38" fmla="*/ 2405832 h 3526297"/>
                <a:gd name="connsiteX39" fmla="*/ 4324988 w 4960548"/>
                <a:gd name="connsiteY39" fmla="*/ 2152196 h 3526297"/>
                <a:gd name="connsiteX40" fmla="*/ 4592106 w 4960548"/>
                <a:gd name="connsiteY40" fmla="*/ 1861501 h 3526297"/>
                <a:gd name="connsiteX41" fmla="*/ 4683122 w 4960548"/>
                <a:gd name="connsiteY41" fmla="*/ 1692521 h 3526297"/>
                <a:gd name="connsiteX42" fmla="*/ 4738568 w 4960548"/>
                <a:gd name="connsiteY42" fmla="*/ 1507893 h 3526297"/>
                <a:gd name="connsiteX43" fmla="*/ 4753912 w 4960548"/>
                <a:gd name="connsiteY43" fmla="*/ 1411050 h 3526297"/>
                <a:gd name="connsiteX44" fmla="*/ 4756440 w 4960548"/>
                <a:gd name="connsiteY44" fmla="*/ 1386509 h 3526297"/>
                <a:gd name="connsiteX45" fmla="*/ 4758358 w 4960548"/>
                <a:gd name="connsiteY45" fmla="*/ 1361475 h 3526297"/>
                <a:gd name="connsiteX46" fmla="*/ 4761148 w 4960548"/>
                <a:gd name="connsiteY46" fmla="*/ 1309759 h 3526297"/>
                <a:gd name="connsiteX47" fmla="*/ 4756354 w 4960548"/>
                <a:gd name="connsiteY47" fmla="*/ 1102980 h 3526297"/>
                <a:gd name="connsiteX48" fmla="*/ 4725578 w 4960548"/>
                <a:gd name="connsiteY48" fmla="*/ 898753 h 3526297"/>
                <a:gd name="connsiteX49" fmla="*/ 4673358 w 4960548"/>
                <a:gd name="connsiteY49" fmla="*/ 699384 h 3526297"/>
                <a:gd name="connsiteX50" fmla="*/ 4538491 w 4960548"/>
                <a:gd name="connsiteY50" fmla="*/ 312754 h 3526297"/>
                <a:gd name="connsiteX51" fmla="*/ 4446604 w 4960548"/>
                <a:gd name="connsiteY51" fmla="*/ 129196 h 3526297"/>
                <a:gd name="connsiteX52" fmla="*/ 4419840 w 4960548"/>
                <a:gd name="connsiteY52" fmla="*/ 85222 h 3526297"/>
                <a:gd name="connsiteX53" fmla="*/ 4391680 w 4960548"/>
                <a:gd name="connsiteY53" fmla="*/ 42071 h 3526297"/>
                <a:gd name="connsiteX54" fmla="*/ 4361930 w 4960548"/>
                <a:gd name="connsiteY54" fmla="*/ 0 h 3526297"/>
                <a:gd name="connsiteX55" fmla="*/ 4588871 w 4960548"/>
                <a:gd name="connsiteY55" fmla="*/ 0 h 3526297"/>
                <a:gd name="connsiteX56" fmla="*/ 4613640 w 4960548"/>
                <a:gd name="connsiteY56" fmla="*/ 38859 h 3526297"/>
                <a:gd name="connsiteX57" fmla="*/ 4724445 w 4960548"/>
                <a:gd name="connsiteY57" fmla="*/ 234687 h 3526297"/>
                <a:gd name="connsiteX58" fmla="*/ 4876138 w 4960548"/>
                <a:gd name="connsiteY58" fmla="*/ 653022 h 3526297"/>
                <a:gd name="connsiteX59" fmla="*/ 4911707 w 4960548"/>
                <a:gd name="connsiteY59" fmla="*/ 870671 h 3526297"/>
                <a:gd name="connsiteX60" fmla="*/ 4934810 w 4960548"/>
                <a:gd name="connsiteY60" fmla="*/ 1088487 h 3526297"/>
                <a:gd name="connsiteX61" fmla="*/ 4953206 w 4960548"/>
                <a:gd name="connsiteY61" fmla="*/ 1306301 h 3526297"/>
                <a:gd name="connsiteX62" fmla="*/ 4956954 w 4960548"/>
                <a:gd name="connsiteY62" fmla="*/ 1360899 h 3526297"/>
                <a:gd name="connsiteX63" fmla="*/ 4958610 w 4960548"/>
                <a:gd name="connsiteY63" fmla="*/ 1388980 h 3526297"/>
                <a:gd name="connsiteX64" fmla="*/ 4959830 w 4960548"/>
                <a:gd name="connsiteY64" fmla="*/ 1417555 h 3526297"/>
                <a:gd name="connsiteX65" fmla="*/ 4958174 w 4960548"/>
                <a:gd name="connsiteY65" fmla="*/ 1532680 h 3526297"/>
                <a:gd name="connsiteX66" fmla="*/ 4834030 w 4960548"/>
                <a:gd name="connsiteY66" fmla="*/ 1984861 h 3526297"/>
                <a:gd name="connsiteX67" fmla="*/ 4558106 w 4960548"/>
                <a:gd name="connsiteY67" fmla="*/ 2368857 h 3526297"/>
                <a:gd name="connsiteX68" fmla="*/ 4389936 w 4960548"/>
                <a:gd name="connsiteY68" fmla="*/ 2528945 h 3526297"/>
                <a:gd name="connsiteX69" fmla="*/ 4214618 w 4960548"/>
                <a:gd name="connsiteY69" fmla="*/ 2674457 h 3526297"/>
                <a:gd name="connsiteX70" fmla="*/ 3858489 w 4960548"/>
                <a:gd name="connsiteY70" fmla="*/ 2936658 h 3526297"/>
                <a:gd name="connsiteX71" fmla="*/ 3768868 w 4960548"/>
                <a:gd name="connsiteY71" fmla="*/ 3000643 h 3526297"/>
                <a:gd name="connsiteX72" fmla="*/ 3676806 w 4960548"/>
                <a:gd name="connsiteY72" fmla="*/ 3065040 h 3526297"/>
                <a:gd name="connsiteX73" fmla="*/ 3582477 w 4960548"/>
                <a:gd name="connsiteY73" fmla="*/ 3128614 h 3526297"/>
                <a:gd name="connsiteX74" fmla="*/ 3485185 w 4960548"/>
                <a:gd name="connsiteY74" fmla="*/ 3190377 h 3526297"/>
                <a:gd name="connsiteX75" fmla="*/ 3280923 w 4960548"/>
                <a:gd name="connsiteY75" fmla="*/ 3306325 h 3526297"/>
                <a:gd name="connsiteX76" fmla="*/ 3061230 w 4960548"/>
                <a:gd name="connsiteY76" fmla="*/ 3404897 h 3526297"/>
                <a:gd name="connsiteX77" fmla="*/ 2583137 w 4960548"/>
                <a:gd name="connsiteY77" fmla="*/ 3518292 h 3526297"/>
                <a:gd name="connsiteX78" fmla="*/ 2460038 w 4960548"/>
                <a:gd name="connsiteY78" fmla="*/ 3525622 h 3526297"/>
                <a:gd name="connsiteX79" fmla="*/ 2429264 w 4960548"/>
                <a:gd name="connsiteY79" fmla="*/ 3526280 h 3526297"/>
                <a:gd name="connsiteX80" fmla="*/ 2398576 w 4960548"/>
                <a:gd name="connsiteY80" fmla="*/ 3526116 h 3526297"/>
                <a:gd name="connsiteX81" fmla="*/ 2367977 w 4960548"/>
                <a:gd name="connsiteY81" fmla="*/ 3525786 h 3526297"/>
                <a:gd name="connsiteX82" fmla="*/ 2338249 w 4960548"/>
                <a:gd name="connsiteY82" fmla="*/ 3524716 h 3526297"/>
                <a:gd name="connsiteX83" fmla="*/ 2100770 w 4960548"/>
                <a:gd name="connsiteY83" fmla="*/ 3506845 h 3526297"/>
                <a:gd name="connsiteX84" fmla="*/ 1864776 w 4960548"/>
                <a:gd name="connsiteY84" fmla="*/ 3467483 h 3526297"/>
                <a:gd name="connsiteX85" fmla="*/ 1632964 w 4960548"/>
                <a:gd name="connsiteY85" fmla="*/ 3405803 h 3526297"/>
                <a:gd name="connsiteX86" fmla="*/ 1189219 w 4960548"/>
                <a:gd name="connsiteY86" fmla="*/ 3220352 h 3526297"/>
                <a:gd name="connsiteX87" fmla="*/ 815305 w 4960548"/>
                <a:gd name="connsiteY87" fmla="*/ 2931634 h 3526297"/>
                <a:gd name="connsiteX88" fmla="*/ 663699 w 4960548"/>
                <a:gd name="connsiteY88" fmla="*/ 2757877 h 3526297"/>
                <a:gd name="connsiteX89" fmla="*/ 531274 w 4960548"/>
                <a:gd name="connsiteY89" fmla="*/ 2573907 h 3526297"/>
                <a:gd name="connsiteX90" fmla="*/ 500325 w 4960548"/>
                <a:gd name="connsiteY90" fmla="*/ 2527051 h 3526297"/>
                <a:gd name="connsiteX91" fmla="*/ 470771 w 4960548"/>
                <a:gd name="connsiteY91" fmla="*/ 2481594 h 3526297"/>
                <a:gd name="connsiteX92" fmla="*/ 412448 w 4960548"/>
                <a:gd name="connsiteY92" fmla="*/ 2393479 h 3526297"/>
                <a:gd name="connsiteX93" fmla="*/ 291616 w 4960548"/>
                <a:gd name="connsiteY93" fmla="*/ 2213464 h 3526297"/>
                <a:gd name="connsiteX94" fmla="*/ 173662 w 4960548"/>
                <a:gd name="connsiteY94" fmla="*/ 2023154 h 3526297"/>
                <a:gd name="connsiteX95" fmla="*/ 120483 w 4960548"/>
                <a:gd name="connsiteY95" fmla="*/ 1922276 h 3526297"/>
                <a:gd name="connsiteX96" fmla="*/ 75324 w 4960548"/>
                <a:gd name="connsiteY96" fmla="*/ 1816703 h 3526297"/>
                <a:gd name="connsiteX97" fmla="*/ 40713 w 4960548"/>
                <a:gd name="connsiteY97" fmla="*/ 1707179 h 3526297"/>
                <a:gd name="connsiteX98" fmla="*/ 27811 w 4960548"/>
                <a:gd name="connsiteY98" fmla="*/ 1651346 h 3526297"/>
                <a:gd name="connsiteX99" fmla="*/ 22144 w 4960548"/>
                <a:gd name="connsiteY99" fmla="*/ 1623346 h 3526297"/>
                <a:gd name="connsiteX100" fmla="*/ 17436 w 4960548"/>
                <a:gd name="connsiteY100" fmla="*/ 1595265 h 3526297"/>
                <a:gd name="connsiteX101" fmla="*/ 0 w 4960548"/>
                <a:gd name="connsiteY101" fmla="*/ 1370286 h 3526297"/>
                <a:gd name="connsiteX102" fmla="*/ 48385 w 4960548"/>
                <a:gd name="connsiteY102" fmla="*/ 931939 h 3526297"/>
                <a:gd name="connsiteX103" fmla="*/ 193801 w 4960548"/>
                <a:gd name="connsiteY103" fmla="*/ 511957 h 3526297"/>
                <a:gd name="connsiteX104" fmla="*/ 431660 w 4960548"/>
                <a:gd name="connsiteY104" fmla="*/ 131379 h 3526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Lst>
              <a:rect l="l" t="t" r="r" b="b"/>
              <a:pathLst>
                <a:path w="4960548" h="3526297">
                  <a:moveTo>
                    <a:pt x="542883" y="0"/>
                  </a:moveTo>
                  <a:lnTo>
                    <a:pt x="826658" y="0"/>
                  </a:lnTo>
                  <a:lnTo>
                    <a:pt x="730698" y="89329"/>
                  </a:lnTo>
                  <a:cubicBezTo>
                    <a:pt x="681528" y="139120"/>
                    <a:pt x="634626" y="190876"/>
                    <a:pt x="590295" y="244485"/>
                  </a:cubicBezTo>
                  <a:cubicBezTo>
                    <a:pt x="501458" y="351540"/>
                    <a:pt x="423083" y="466336"/>
                    <a:pt x="357524" y="587307"/>
                  </a:cubicBezTo>
                  <a:cubicBezTo>
                    <a:pt x="291965" y="708196"/>
                    <a:pt x="237391" y="834767"/>
                    <a:pt x="199554" y="966280"/>
                  </a:cubicBezTo>
                  <a:cubicBezTo>
                    <a:pt x="161632" y="1097463"/>
                    <a:pt x="142016" y="1233833"/>
                    <a:pt x="142104" y="1370286"/>
                  </a:cubicBezTo>
                  <a:cubicBezTo>
                    <a:pt x="142888" y="1437319"/>
                    <a:pt x="149862" y="1503858"/>
                    <a:pt x="166339" y="1568090"/>
                  </a:cubicBezTo>
                  <a:cubicBezTo>
                    <a:pt x="182555" y="1632405"/>
                    <a:pt x="207750" y="1693921"/>
                    <a:pt x="237914" y="1753129"/>
                  </a:cubicBezTo>
                  <a:cubicBezTo>
                    <a:pt x="253170" y="1782693"/>
                    <a:pt x="270084" y="1811680"/>
                    <a:pt x="287868" y="1840255"/>
                  </a:cubicBezTo>
                  <a:cubicBezTo>
                    <a:pt x="305914" y="1868748"/>
                    <a:pt x="325181" y="1896830"/>
                    <a:pt x="345232" y="1924581"/>
                  </a:cubicBezTo>
                  <a:cubicBezTo>
                    <a:pt x="385858" y="1979920"/>
                    <a:pt x="431017" y="2033612"/>
                    <a:pt x="477745" y="2087551"/>
                  </a:cubicBezTo>
                  <a:cubicBezTo>
                    <a:pt x="524474" y="2141573"/>
                    <a:pt x="573294" y="2195594"/>
                    <a:pt x="621156" y="2251756"/>
                  </a:cubicBezTo>
                  <a:cubicBezTo>
                    <a:pt x="645130" y="2279755"/>
                    <a:pt x="668843" y="2308412"/>
                    <a:pt x="692469" y="2337482"/>
                  </a:cubicBezTo>
                  <a:lnTo>
                    <a:pt x="726731" y="2379562"/>
                  </a:lnTo>
                  <a:cubicBezTo>
                    <a:pt x="737977" y="2392986"/>
                    <a:pt x="748700" y="2406738"/>
                    <a:pt x="760295" y="2419831"/>
                  </a:cubicBezTo>
                  <a:cubicBezTo>
                    <a:pt x="850788" y="2526392"/>
                    <a:pt x="948952" y="2624470"/>
                    <a:pt x="1048685" y="2717443"/>
                  </a:cubicBezTo>
                  <a:cubicBezTo>
                    <a:pt x="1098814" y="2763724"/>
                    <a:pt x="1149814" y="2808439"/>
                    <a:pt x="1202035" y="2851344"/>
                  </a:cubicBezTo>
                  <a:cubicBezTo>
                    <a:pt x="1254256" y="2894248"/>
                    <a:pt x="1307435" y="2935752"/>
                    <a:pt x="1362620" y="2974785"/>
                  </a:cubicBezTo>
                  <a:cubicBezTo>
                    <a:pt x="1472554" y="3053017"/>
                    <a:pt x="1591118" y="3122932"/>
                    <a:pt x="1721364" y="3170036"/>
                  </a:cubicBezTo>
                  <a:cubicBezTo>
                    <a:pt x="1786314" y="3193588"/>
                    <a:pt x="1853617" y="3211622"/>
                    <a:pt x="1922052" y="3225210"/>
                  </a:cubicBezTo>
                  <a:cubicBezTo>
                    <a:pt x="1939227" y="3228422"/>
                    <a:pt x="1956227" y="3232128"/>
                    <a:pt x="1973488" y="3234928"/>
                  </a:cubicBezTo>
                  <a:lnTo>
                    <a:pt x="2025360" y="3243080"/>
                  </a:lnTo>
                  <a:cubicBezTo>
                    <a:pt x="2060145" y="3247445"/>
                    <a:pt x="2094930" y="3252056"/>
                    <a:pt x="2130063" y="3254774"/>
                  </a:cubicBezTo>
                  <a:cubicBezTo>
                    <a:pt x="2147587" y="3256338"/>
                    <a:pt x="2165109" y="3257821"/>
                    <a:pt x="2182719" y="3258562"/>
                  </a:cubicBezTo>
                  <a:cubicBezTo>
                    <a:pt x="2200330" y="3259385"/>
                    <a:pt x="2217853" y="3260703"/>
                    <a:pt x="2235551" y="3261197"/>
                  </a:cubicBezTo>
                  <a:lnTo>
                    <a:pt x="2288556" y="3262350"/>
                  </a:lnTo>
                  <a:cubicBezTo>
                    <a:pt x="2306166" y="3262761"/>
                    <a:pt x="2323951" y="3262185"/>
                    <a:pt x="2341648" y="3262103"/>
                  </a:cubicBezTo>
                  <a:lnTo>
                    <a:pt x="2368238" y="3261856"/>
                  </a:lnTo>
                  <a:cubicBezTo>
                    <a:pt x="2376869" y="3261609"/>
                    <a:pt x="2385325" y="3261115"/>
                    <a:pt x="2393869" y="3260785"/>
                  </a:cubicBezTo>
                  <a:cubicBezTo>
                    <a:pt x="2402412" y="3260373"/>
                    <a:pt x="2410956" y="3260127"/>
                    <a:pt x="2419413" y="3259550"/>
                  </a:cubicBezTo>
                  <a:lnTo>
                    <a:pt x="2444869" y="3257574"/>
                  </a:lnTo>
                  <a:cubicBezTo>
                    <a:pt x="2478782" y="3255021"/>
                    <a:pt x="2512434" y="3250739"/>
                    <a:pt x="2545824" y="3245798"/>
                  </a:cubicBezTo>
                  <a:cubicBezTo>
                    <a:pt x="2679470" y="3224881"/>
                    <a:pt x="2807973" y="3183954"/>
                    <a:pt x="2930373" y="3126555"/>
                  </a:cubicBezTo>
                  <a:cubicBezTo>
                    <a:pt x="3053210" y="3069817"/>
                    <a:pt x="3170118" y="2997184"/>
                    <a:pt x="3285631" y="2917552"/>
                  </a:cubicBezTo>
                  <a:cubicBezTo>
                    <a:pt x="3314487" y="2897706"/>
                    <a:pt x="3343169" y="2876954"/>
                    <a:pt x="3371764" y="2856120"/>
                  </a:cubicBezTo>
                  <a:cubicBezTo>
                    <a:pt x="3400534" y="2835285"/>
                    <a:pt x="3429216" y="2814121"/>
                    <a:pt x="3457898" y="2792628"/>
                  </a:cubicBezTo>
                  <a:lnTo>
                    <a:pt x="3632344" y="2660869"/>
                  </a:lnTo>
                  <a:cubicBezTo>
                    <a:pt x="3752043" y="2571190"/>
                    <a:pt x="3872873" y="2487687"/>
                    <a:pt x="3990915" y="2405832"/>
                  </a:cubicBezTo>
                  <a:cubicBezTo>
                    <a:pt x="4108869" y="2323976"/>
                    <a:pt x="4222378" y="2241297"/>
                    <a:pt x="4324988" y="2152196"/>
                  </a:cubicBezTo>
                  <a:cubicBezTo>
                    <a:pt x="4427598" y="2063258"/>
                    <a:pt x="4520270" y="1968474"/>
                    <a:pt x="4592106" y="1861501"/>
                  </a:cubicBezTo>
                  <a:cubicBezTo>
                    <a:pt x="4628024" y="1808057"/>
                    <a:pt x="4658712" y="1751730"/>
                    <a:pt x="4683122" y="1692521"/>
                  </a:cubicBezTo>
                  <a:cubicBezTo>
                    <a:pt x="4707706" y="1633393"/>
                    <a:pt x="4725404" y="1571467"/>
                    <a:pt x="4738568" y="1507893"/>
                  </a:cubicBezTo>
                  <a:cubicBezTo>
                    <a:pt x="4745106" y="1476106"/>
                    <a:pt x="4750338" y="1443742"/>
                    <a:pt x="4753912" y="1411050"/>
                  </a:cubicBezTo>
                  <a:cubicBezTo>
                    <a:pt x="4754958" y="1402897"/>
                    <a:pt x="4755656" y="1394662"/>
                    <a:pt x="4756440" y="1386509"/>
                  </a:cubicBezTo>
                  <a:cubicBezTo>
                    <a:pt x="4757138" y="1378274"/>
                    <a:pt x="4758010" y="1370204"/>
                    <a:pt x="4758358" y="1361475"/>
                  </a:cubicBezTo>
                  <a:lnTo>
                    <a:pt x="4761148" y="1309759"/>
                  </a:lnTo>
                  <a:cubicBezTo>
                    <a:pt x="4763676" y="1240751"/>
                    <a:pt x="4762106" y="1171659"/>
                    <a:pt x="4756354" y="1102980"/>
                  </a:cubicBezTo>
                  <a:cubicBezTo>
                    <a:pt x="4750774" y="1034218"/>
                    <a:pt x="4740050" y="966033"/>
                    <a:pt x="4725578" y="898753"/>
                  </a:cubicBezTo>
                  <a:cubicBezTo>
                    <a:pt x="4710932" y="831473"/>
                    <a:pt x="4692624" y="765100"/>
                    <a:pt x="4673358" y="699384"/>
                  </a:cubicBezTo>
                  <a:cubicBezTo>
                    <a:pt x="4634912" y="568037"/>
                    <a:pt x="4592456" y="438419"/>
                    <a:pt x="4538491" y="312754"/>
                  </a:cubicBezTo>
                  <a:cubicBezTo>
                    <a:pt x="4511464" y="250003"/>
                    <a:pt x="4481301" y="188406"/>
                    <a:pt x="4446604" y="129196"/>
                  </a:cubicBezTo>
                  <a:cubicBezTo>
                    <a:pt x="4438147" y="114291"/>
                    <a:pt x="4428819" y="99798"/>
                    <a:pt x="4419840" y="85222"/>
                  </a:cubicBezTo>
                  <a:cubicBezTo>
                    <a:pt x="4410598" y="70728"/>
                    <a:pt x="4401008" y="56482"/>
                    <a:pt x="4391680" y="42071"/>
                  </a:cubicBezTo>
                  <a:lnTo>
                    <a:pt x="4361930" y="0"/>
                  </a:lnTo>
                  <a:lnTo>
                    <a:pt x="4588871" y="0"/>
                  </a:lnTo>
                  <a:lnTo>
                    <a:pt x="4613640" y="38859"/>
                  </a:lnTo>
                  <a:cubicBezTo>
                    <a:pt x="4653306" y="102762"/>
                    <a:pt x="4690706" y="167901"/>
                    <a:pt x="4724445" y="234687"/>
                  </a:cubicBezTo>
                  <a:cubicBezTo>
                    <a:pt x="4792096" y="368257"/>
                    <a:pt x="4844230" y="508828"/>
                    <a:pt x="4876138" y="653022"/>
                  </a:cubicBezTo>
                  <a:cubicBezTo>
                    <a:pt x="4892005" y="725161"/>
                    <a:pt x="4903077" y="797874"/>
                    <a:pt x="4911707" y="870671"/>
                  </a:cubicBezTo>
                  <a:cubicBezTo>
                    <a:pt x="4920513" y="943386"/>
                    <a:pt x="4927574" y="1016019"/>
                    <a:pt x="4934810" y="1088487"/>
                  </a:cubicBezTo>
                  <a:cubicBezTo>
                    <a:pt x="4941697" y="1161036"/>
                    <a:pt x="4947799" y="1233586"/>
                    <a:pt x="4953206" y="1306301"/>
                  </a:cubicBezTo>
                  <a:lnTo>
                    <a:pt x="4956954" y="1360899"/>
                  </a:lnTo>
                  <a:cubicBezTo>
                    <a:pt x="4957651" y="1369875"/>
                    <a:pt x="4958087" y="1379510"/>
                    <a:pt x="4958610" y="1388980"/>
                  </a:cubicBezTo>
                  <a:cubicBezTo>
                    <a:pt x="4959133" y="1398450"/>
                    <a:pt x="4959656" y="1408003"/>
                    <a:pt x="4959830" y="1417555"/>
                  </a:cubicBezTo>
                  <a:cubicBezTo>
                    <a:pt x="4961138" y="1455683"/>
                    <a:pt x="4960702" y="1494140"/>
                    <a:pt x="4958174" y="1532680"/>
                  </a:cubicBezTo>
                  <a:cubicBezTo>
                    <a:pt x="4948760" y="1686920"/>
                    <a:pt x="4904908" y="1842314"/>
                    <a:pt x="4834030" y="1984861"/>
                  </a:cubicBezTo>
                  <a:cubicBezTo>
                    <a:pt x="4763328" y="2127820"/>
                    <a:pt x="4665860" y="2256121"/>
                    <a:pt x="4558106" y="2368857"/>
                  </a:cubicBezTo>
                  <a:cubicBezTo>
                    <a:pt x="4504230" y="2425432"/>
                    <a:pt x="4447650" y="2478465"/>
                    <a:pt x="4389936" y="2528945"/>
                  </a:cubicBezTo>
                  <a:cubicBezTo>
                    <a:pt x="4332223" y="2579425"/>
                    <a:pt x="4273726" y="2628011"/>
                    <a:pt x="4214618" y="2674457"/>
                  </a:cubicBezTo>
                  <a:cubicBezTo>
                    <a:pt x="4096664" y="2767759"/>
                    <a:pt x="3976094" y="2852826"/>
                    <a:pt x="3858489" y="2936658"/>
                  </a:cubicBezTo>
                  <a:lnTo>
                    <a:pt x="3768868" y="3000643"/>
                  </a:lnTo>
                  <a:cubicBezTo>
                    <a:pt x="3738530" y="3022136"/>
                    <a:pt x="3707929" y="3043794"/>
                    <a:pt x="3676806" y="3065040"/>
                  </a:cubicBezTo>
                  <a:cubicBezTo>
                    <a:pt x="3645770" y="3086369"/>
                    <a:pt x="3614386" y="3107615"/>
                    <a:pt x="3582477" y="3128614"/>
                  </a:cubicBezTo>
                  <a:cubicBezTo>
                    <a:pt x="3550483" y="3149449"/>
                    <a:pt x="3518226" y="3170118"/>
                    <a:pt x="3485185" y="3190377"/>
                  </a:cubicBezTo>
                  <a:cubicBezTo>
                    <a:pt x="3419452" y="3230975"/>
                    <a:pt x="3351625" y="3270338"/>
                    <a:pt x="3280923" y="3306325"/>
                  </a:cubicBezTo>
                  <a:cubicBezTo>
                    <a:pt x="3210307" y="3342476"/>
                    <a:pt x="3137251" y="3376074"/>
                    <a:pt x="3061230" y="3404897"/>
                  </a:cubicBezTo>
                  <a:cubicBezTo>
                    <a:pt x="2909886" y="3463366"/>
                    <a:pt x="2747295" y="3502810"/>
                    <a:pt x="2583137" y="3518292"/>
                  </a:cubicBezTo>
                  <a:cubicBezTo>
                    <a:pt x="2542075" y="3521999"/>
                    <a:pt x="2501013" y="3524798"/>
                    <a:pt x="2460038" y="3525622"/>
                  </a:cubicBezTo>
                  <a:lnTo>
                    <a:pt x="2429264" y="3526280"/>
                  </a:lnTo>
                  <a:cubicBezTo>
                    <a:pt x="2419064" y="3526363"/>
                    <a:pt x="2408777" y="3526116"/>
                    <a:pt x="2398576" y="3526116"/>
                  </a:cubicBezTo>
                  <a:lnTo>
                    <a:pt x="2367977" y="3525786"/>
                  </a:lnTo>
                  <a:lnTo>
                    <a:pt x="2338249" y="3524716"/>
                  </a:lnTo>
                  <a:cubicBezTo>
                    <a:pt x="2259089" y="3522327"/>
                    <a:pt x="2179756" y="3516399"/>
                    <a:pt x="2100770" y="3506845"/>
                  </a:cubicBezTo>
                  <a:cubicBezTo>
                    <a:pt x="2021699" y="3497787"/>
                    <a:pt x="1942801" y="3484776"/>
                    <a:pt x="1864776" y="3467483"/>
                  </a:cubicBezTo>
                  <a:cubicBezTo>
                    <a:pt x="1786836" y="3450025"/>
                    <a:pt x="1709508" y="3429355"/>
                    <a:pt x="1632964" y="3405803"/>
                  </a:cubicBezTo>
                  <a:cubicBezTo>
                    <a:pt x="1480138" y="3358288"/>
                    <a:pt x="1329055" y="3299160"/>
                    <a:pt x="1189219" y="3220352"/>
                  </a:cubicBezTo>
                  <a:cubicBezTo>
                    <a:pt x="1049296" y="3141708"/>
                    <a:pt x="924367" y="3041982"/>
                    <a:pt x="815305" y="2931634"/>
                  </a:cubicBezTo>
                  <a:cubicBezTo>
                    <a:pt x="760469" y="2876542"/>
                    <a:pt x="710603" y="2817909"/>
                    <a:pt x="663699" y="2757877"/>
                  </a:cubicBezTo>
                  <a:cubicBezTo>
                    <a:pt x="617059" y="2697597"/>
                    <a:pt x="572684" y="2636411"/>
                    <a:pt x="531274" y="2573907"/>
                  </a:cubicBezTo>
                  <a:cubicBezTo>
                    <a:pt x="520638" y="2558426"/>
                    <a:pt x="510612" y="2542697"/>
                    <a:pt x="500325" y="2527051"/>
                  </a:cubicBezTo>
                  <a:lnTo>
                    <a:pt x="470771" y="2481594"/>
                  </a:lnTo>
                  <a:cubicBezTo>
                    <a:pt x="451853" y="2452195"/>
                    <a:pt x="432238" y="2423043"/>
                    <a:pt x="412448" y="2393479"/>
                  </a:cubicBezTo>
                  <a:lnTo>
                    <a:pt x="291616" y="2213464"/>
                  </a:lnTo>
                  <a:cubicBezTo>
                    <a:pt x="251078" y="2152113"/>
                    <a:pt x="211062" y="2088951"/>
                    <a:pt x="173662" y="2023154"/>
                  </a:cubicBezTo>
                  <a:cubicBezTo>
                    <a:pt x="155005" y="1990214"/>
                    <a:pt x="136960" y="1956697"/>
                    <a:pt x="120483" y="1922276"/>
                  </a:cubicBezTo>
                  <a:cubicBezTo>
                    <a:pt x="104093" y="1887771"/>
                    <a:pt x="88837" y="1852608"/>
                    <a:pt x="75324" y="1816703"/>
                  </a:cubicBezTo>
                  <a:cubicBezTo>
                    <a:pt x="62072" y="1780717"/>
                    <a:pt x="50303" y="1744235"/>
                    <a:pt x="40713" y="1707179"/>
                  </a:cubicBezTo>
                  <a:cubicBezTo>
                    <a:pt x="36180" y="1688650"/>
                    <a:pt x="31560" y="1670039"/>
                    <a:pt x="27811" y="1651346"/>
                  </a:cubicBezTo>
                  <a:lnTo>
                    <a:pt x="22144" y="1623346"/>
                  </a:lnTo>
                  <a:lnTo>
                    <a:pt x="17436" y="1595265"/>
                  </a:lnTo>
                  <a:cubicBezTo>
                    <a:pt x="5144" y="1520328"/>
                    <a:pt x="0" y="1444978"/>
                    <a:pt x="0" y="1370286"/>
                  </a:cubicBezTo>
                  <a:cubicBezTo>
                    <a:pt x="349" y="1223293"/>
                    <a:pt x="16652" y="1076299"/>
                    <a:pt x="48385" y="931939"/>
                  </a:cubicBezTo>
                  <a:cubicBezTo>
                    <a:pt x="80032" y="787663"/>
                    <a:pt x="128504" y="646187"/>
                    <a:pt x="193801" y="511957"/>
                  </a:cubicBezTo>
                  <a:cubicBezTo>
                    <a:pt x="259404" y="377727"/>
                    <a:pt x="339740" y="250559"/>
                    <a:pt x="431660" y="13137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522" name="Freeform: Shape 21521">
              <a:extLst>
                <a:ext uri="{FF2B5EF4-FFF2-40B4-BE49-F238E27FC236}">
                  <a16:creationId xmlns:a16="http://schemas.microsoft.com/office/drawing/2014/main" id="{EB03BE98-6C07-41CD-ACA9-5244A3DA10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61928" y="0"/>
              <a:ext cx="4934374" cy="3484134"/>
            </a:xfrm>
            <a:custGeom>
              <a:avLst/>
              <a:gdLst>
                <a:gd name="connsiteX0" fmla="*/ 585303 w 4934374"/>
                <a:gd name="connsiteY0" fmla="*/ 0 h 3484134"/>
                <a:gd name="connsiteX1" fmla="*/ 1213739 w 4934374"/>
                <a:gd name="connsiteY1" fmla="*/ 0 h 3484134"/>
                <a:gd name="connsiteX2" fmla="*/ 1150162 w 4934374"/>
                <a:gd name="connsiteY2" fmla="*/ 47028 h 3484134"/>
                <a:gd name="connsiteX3" fmla="*/ 626038 w 4934374"/>
                <a:gd name="connsiteY3" fmla="*/ 660944 h 3484134"/>
                <a:gd name="connsiteX4" fmla="*/ 435986 w 4934374"/>
                <a:gd name="connsiteY4" fmla="*/ 1375409 h 3484134"/>
                <a:gd name="connsiteX5" fmla="*/ 750530 w 4934374"/>
                <a:gd name="connsiteY5" fmla="*/ 2038817 h 3484134"/>
                <a:gd name="connsiteX6" fmla="*/ 909024 w 4934374"/>
                <a:gd name="connsiteY6" fmla="*/ 2249384 h 3484134"/>
                <a:gd name="connsiteX7" fmla="*/ 2396223 w 4934374"/>
                <a:gd name="connsiteY7" fmla="*/ 3072468 h 3484134"/>
                <a:gd name="connsiteX8" fmla="*/ 3525201 w 4934374"/>
                <a:gd name="connsiteY8" fmla="*/ 2566101 h 3484134"/>
                <a:gd name="connsiteX9" fmla="*/ 3662596 w 4934374"/>
                <a:gd name="connsiteY9" fmla="*/ 2465552 h 3484134"/>
                <a:gd name="connsiteX10" fmla="*/ 4287500 w 4934374"/>
                <a:gd name="connsiteY10" fmla="*/ 1939915 h 3484134"/>
                <a:gd name="connsiteX11" fmla="*/ 4498563 w 4934374"/>
                <a:gd name="connsiteY11" fmla="*/ 1375409 h 3484134"/>
                <a:gd name="connsiteX12" fmla="*/ 4132831 w 4934374"/>
                <a:gd name="connsiteY12" fmla="*/ 134540 h 3484134"/>
                <a:gd name="connsiteX13" fmla="*/ 4025590 w 4934374"/>
                <a:gd name="connsiteY13" fmla="*/ 0 h 3484134"/>
                <a:gd name="connsiteX14" fmla="*/ 4555675 w 4934374"/>
                <a:gd name="connsiteY14" fmla="*/ 0 h 3484134"/>
                <a:gd name="connsiteX15" fmla="*/ 4605933 w 4934374"/>
                <a:gd name="connsiteY15" fmla="*/ 77740 h 3484134"/>
                <a:gd name="connsiteX16" fmla="*/ 4934374 w 4934374"/>
                <a:gd name="connsiteY16" fmla="*/ 1375327 h 3484134"/>
                <a:gd name="connsiteX17" fmla="*/ 3793540 w 4934374"/>
                <a:gd name="connsiteY17" fmla="*/ 2890475 h 3484134"/>
                <a:gd name="connsiteX18" fmla="*/ 2396135 w 4934374"/>
                <a:gd name="connsiteY18" fmla="*/ 3484134 h 3484134"/>
                <a:gd name="connsiteX19" fmla="*/ 548273 w 4934374"/>
                <a:gd name="connsiteY19" fmla="*/ 2480458 h 3484134"/>
                <a:gd name="connsiteX20" fmla="*/ 0 w 4934374"/>
                <a:gd name="connsiteY20" fmla="*/ 1375327 h 3484134"/>
                <a:gd name="connsiteX21" fmla="*/ 512166 w 4934374"/>
                <a:gd name="connsiteY21" fmla="*/ 77740 h 3484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934374" h="3484134">
                  <a:moveTo>
                    <a:pt x="585303" y="0"/>
                  </a:moveTo>
                  <a:lnTo>
                    <a:pt x="1213739" y="0"/>
                  </a:lnTo>
                  <a:lnTo>
                    <a:pt x="1150162" y="47028"/>
                  </a:lnTo>
                  <a:cubicBezTo>
                    <a:pt x="925762" y="228608"/>
                    <a:pt x="749397" y="435224"/>
                    <a:pt x="626038" y="660944"/>
                  </a:cubicBezTo>
                  <a:cubicBezTo>
                    <a:pt x="499976" y="891687"/>
                    <a:pt x="435986" y="1132066"/>
                    <a:pt x="435986" y="1375409"/>
                  </a:cubicBezTo>
                  <a:cubicBezTo>
                    <a:pt x="435986" y="1620481"/>
                    <a:pt x="538074" y="1763604"/>
                    <a:pt x="750530" y="2038817"/>
                  </a:cubicBezTo>
                  <a:cubicBezTo>
                    <a:pt x="801792" y="2105190"/>
                    <a:pt x="854797" y="2173870"/>
                    <a:pt x="909024" y="2249384"/>
                  </a:cubicBezTo>
                  <a:cubicBezTo>
                    <a:pt x="1323389" y="2826326"/>
                    <a:pt x="1768180" y="3072468"/>
                    <a:pt x="2396223" y="3072468"/>
                  </a:cubicBezTo>
                  <a:cubicBezTo>
                    <a:pt x="2808409" y="3072468"/>
                    <a:pt x="3110835" y="2871947"/>
                    <a:pt x="3525201" y="2566101"/>
                  </a:cubicBezTo>
                  <a:cubicBezTo>
                    <a:pt x="3571493" y="2531926"/>
                    <a:pt x="3617786" y="2498162"/>
                    <a:pt x="3662596" y="2465552"/>
                  </a:cubicBezTo>
                  <a:cubicBezTo>
                    <a:pt x="3905479" y="2288583"/>
                    <a:pt x="4134849" y="2121414"/>
                    <a:pt x="4287500" y="1939915"/>
                  </a:cubicBezTo>
                  <a:cubicBezTo>
                    <a:pt x="4433440" y="1766404"/>
                    <a:pt x="4498563" y="1592317"/>
                    <a:pt x="4498563" y="1375409"/>
                  </a:cubicBezTo>
                  <a:cubicBezTo>
                    <a:pt x="4498563" y="899696"/>
                    <a:pt x="4369741" y="465973"/>
                    <a:pt x="4132831" y="134540"/>
                  </a:cubicBezTo>
                  <a:lnTo>
                    <a:pt x="4025590" y="0"/>
                  </a:lnTo>
                  <a:lnTo>
                    <a:pt x="4555675" y="0"/>
                  </a:lnTo>
                  <a:lnTo>
                    <a:pt x="4605933" y="77740"/>
                  </a:lnTo>
                  <a:cubicBezTo>
                    <a:pt x="4820335" y="448137"/>
                    <a:pt x="4934374" y="894662"/>
                    <a:pt x="4934374" y="1375327"/>
                  </a:cubicBezTo>
                  <a:cubicBezTo>
                    <a:pt x="4934374" y="2116884"/>
                    <a:pt x="4369100" y="2465635"/>
                    <a:pt x="3793540" y="2890475"/>
                  </a:cubicBezTo>
                  <a:cubicBezTo>
                    <a:pt x="3374293" y="3199945"/>
                    <a:pt x="2970389" y="3484134"/>
                    <a:pt x="2396135" y="3484134"/>
                  </a:cubicBezTo>
                  <a:cubicBezTo>
                    <a:pt x="1544564" y="3484134"/>
                    <a:pt x="991670" y="3097832"/>
                    <a:pt x="548273" y="2480458"/>
                  </a:cubicBezTo>
                  <a:cubicBezTo>
                    <a:pt x="282201" y="2110049"/>
                    <a:pt x="0" y="1856001"/>
                    <a:pt x="0" y="1375327"/>
                  </a:cubicBezTo>
                  <a:cubicBezTo>
                    <a:pt x="0" y="894662"/>
                    <a:pt x="195505" y="448137"/>
                    <a:pt x="512166" y="777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523" name="Freeform: Shape 21522">
              <a:extLst>
                <a:ext uri="{FF2B5EF4-FFF2-40B4-BE49-F238E27FC236}">
                  <a16:creationId xmlns:a16="http://schemas.microsoft.com/office/drawing/2014/main" id="{D13CCE92-2C5E-48BC-9713-FBEEDBAE61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61928" y="0"/>
              <a:ext cx="4934374" cy="3484134"/>
            </a:xfrm>
            <a:custGeom>
              <a:avLst/>
              <a:gdLst>
                <a:gd name="connsiteX0" fmla="*/ 585303 w 4934374"/>
                <a:gd name="connsiteY0" fmla="*/ 0 h 3484134"/>
                <a:gd name="connsiteX1" fmla="*/ 1354934 w 4934374"/>
                <a:gd name="connsiteY1" fmla="*/ 0 h 3484134"/>
                <a:gd name="connsiteX2" fmla="*/ 1206830 w 4934374"/>
                <a:gd name="connsiteY2" fmla="*/ 109531 h 3484134"/>
                <a:gd name="connsiteX3" fmla="*/ 703453 w 4934374"/>
                <a:gd name="connsiteY3" fmla="*/ 698660 h 3484134"/>
                <a:gd name="connsiteX4" fmla="*/ 523079 w 4934374"/>
                <a:gd name="connsiteY4" fmla="*/ 1375409 h 3484134"/>
                <a:gd name="connsiteX5" fmla="*/ 820885 w 4934374"/>
                <a:gd name="connsiteY5" fmla="*/ 1990313 h 3484134"/>
                <a:gd name="connsiteX6" fmla="*/ 981122 w 4934374"/>
                <a:gd name="connsiteY6" fmla="*/ 2203186 h 3484134"/>
                <a:gd name="connsiteX7" fmla="*/ 1592426 w 4934374"/>
                <a:gd name="connsiteY7" fmla="*/ 2792645 h 3484134"/>
                <a:gd name="connsiteX8" fmla="*/ 2396135 w 4934374"/>
                <a:gd name="connsiteY8" fmla="*/ 2990119 h 3484134"/>
                <a:gd name="connsiteX9" fmla="*/ 2913112 w 4934374"/>
                <a:gd name="connsiteY9" fmla="*/ 2864371 h 3484134"/>
                <a:gd name="connsiteX10" fmla="*/ 3471411 w 4934374"/>
                <a:gd name="connsiteY10" fmla="*/ 2501292 h 3484134"/>
                <a:gd name="connsiteX11" fmla="*/ 3609242 w 4934374"/>
                <a:gd name="connsiteY11" fmla="*/ 2400414 h 3484134"/>
                <a:gd name="connsiteX12" fmla="*/ 4219151 w 4934374"/>
                <a:gd name="connsiteY12" fmla="*/ 1888693 h 3484134"/>
                <a:gd name="connsiteX13" fmla="*/ 4411296 w 4934374"/>
                <a:gd name="connsiteY13" fmla="*/ 1375409 h 3484134"/>
                <a:gd name="connsiteX14" fmla="*/ 3957874 w 4934374"/>
                <a:gd name="connsiteY14" fmla="*/ 51887 h 3484134"/>
                <a:gd name="connsiteX15" fmla="*/ 3906637 w 4934374"/>
                <a:gd name="connsiteY15" fmla="*/ 0 h 3484134"/>
                <a:gd name="connsiteX16" fmla="*/ 4555675 w 4934374"/>
                <a:gd name="connsiteY16" fmla="*/ 0 h 3484134"/>
                <a:gd name="connsiteX17" fmla="*/ 4605933 w 4934374"/>
                <a:gd name="connsiteY17" fmla="*/ 77740 h 3484134"/>
                <a:gd name="connsiteX18" fmla="*/ 4934374 w 4934374"/>
                <a:gd name="connsiteY18" fmla="*/ 1375327 h 3484134"/>
                <a:gd name="connsiteX19" fmla="*/ 3793540 w 4934374"/>
                <a:gd name="connsiteY19" fmla="*/ 2890475 h 3484134"/>
                <a:gd name="connsiteX20" fmla="*/ 2396135 w 4934374"/>
                <a:gd name="connsiteY20" fmla="*/ 3484134 h 3484134"/>
                <a:gd name="connsiteX21" fmla="*/ 548273 w 4934374"/>
                <a:gd name="connsiteY21" fmla="*/ 2480458 h 3484134"/>
                <a:gd name="connsiteX22" fmla="*/ 0 w 4934374"/>
                <a:gd name="connsiteY22" fmla="*/ 1375327 h 3484134"/>
                <a:gd name="connsiteX23" fmla="*/ 512166 w 4934374"/>
                <a:gd name="connsiteY23" fmla="*/ 77740 h 3484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4934374" h="3484134">
                  <a:moveTo>
                    <a:pt x="585303" y="0"/>
                  </a:moveTo>
                  <a:lnTo>
                    <a:pt x="1354934" y="0"/>
                  </a:lnTo>
                  <a:lnTo>
                    <a:pt x="1206830" y="109531"/>
                  </a:lnTo>
                  <a:cubicBezTo>
                    <a:pt x="994024" y="281725"/>
                    <a:pt x="820013" y="485457"/>
                    <a:pt x="703453" y="698660"/>
                  </a:cubicBezTo>
                  <a:cubicBezTo>
                    <a:pt x="583756" y="917627"/>
                    <a:pt x="523079" y="1145324"/>
                    <a:pt x="523079" y="1375409"/>
                  </a:cubicBezTo>
                  <a:cubicBezTo>
                    <a:pt x="523079" y="1595282"/>
                    <a:pt x="614356" y="1722842"/>
                    <a:pt x="820885" y="1990313"/>
                  </a:cubicBezTo>
                  <a:cubicBezTo>
                    <a:pt x="872582" y="2057263"/>
                    <a:pt x="926023" y="2126519"/>
                    <a:pt x="981122" y="2203186"/>
                  </a:cubicBezTo>
                  <a:cubicBezTo>
                    <a:pt x="1175968" y="2474445"/>
                    <a:pt x="1375871" y="2667309"/>
                    <a:pt x="1592426" y="2792645"/>
                  </a:cubicBezTo>
                  <a:cubicBezTo>
                    <a:pt x="1821970" y="2925557"/>
                    <a:pt x="2084904" y="2990119"/>
                    <a:pt x="2396135" y="2990119"/>
                  </a:cubicBezTo>
                  <a:cubicBezTo>
                    <a:pt x="2572762" y="2990119"/>
                    <a:pt x="2737009" y="2950179"/>
                    <a:pt x="2913112" y="2864371"/>
                  </a:cubicBezTo>
                  <a:cubicBezTo>
                    <a:pt x="3093922" y="2776257"/>
                    <a:pt x="3272903" y="2647792"/>
                    <a:pt x="3471411" y="2501292"/>
                  </a:cubicBezTo>
                  <a:cubicBezTo>
                    <a:pt x="3517964" y="2466952"/>
                    <a:pt x="3564344" y="2433106"/>
                    <a:pt x="3609242" y="2400414"/>
                  </a:cubicBezTo>
                  <a:cubicBezTo>
                    <a:pt x="3847766" y="2226574"/>
                    <a:pt x="4073038" y="2062368"/>
                    <a:pt x="4219151" y="1888693"/>
                  </a:cubicBezTo>
                  <a:cubicBezTo>
                    <a:pt x="4353844" y="1728606"/>
                    <a:pt x="4411296" y="1575106"/>
                    <a:pt x="4411296" y="1375409"/>
                  </a:cubicBezTo>
                  <a:cubicBezTo>
                    <a:pt x="4411296" y="851089"/>
                    <a:pt x="4250274" y="381038"/>
                    <a:pt x="3957874" y="51887"/>
                  </a:cubicBezTo>
                  <a:lnTo>
                    <a:pt x="3906637" y="0"/>
                  </a:lnTo>
                  <a:lnTo>
                    <a:pt x="4555675" y="0"/>
                  </a:lnTo>
                  <a:lnTo>
                    <a:pt x="4605933" y="77740"/>
                  </a:lnTo>
                  <a:cubicBezTo>
                    <a:pt x="4820335" y="448137"/>
                    <a:pt x="4934374" y="894662"/>
                    <a:pt x="4934374" y="1375327"/>
                  </a:cubicBezTo>
                  <a:cubicBezTo>
                    <a:pt x="4934374" y="2116884"/>
                    <a:pt x="4369100" y="2465635"/>
                    <a:pt x="3793540" y="2890475"/>
                  </a:cubicBezTo>
                  <a:cubicBezTo>
                    <a:pt x="3374293" y="3199945"/>
                    <a:pt x="2970389" y="3484134"/>
                    <a:pt x="2396135" y="3484134"/>
                  </a:cubicBezTo>
                  <a:cubicBezTo>
                    <a:pt x="1544564" y="3484134"/>
                    <a:pt x="991670" y="3097832"/>
                    <a:pt x="548273" y="2480458"/>
                  </a:cubicBezTo>
                  <a:cubicBezTo>
                    <a:pt x="282201" y="2110049"/>
                    <a:pt x="0" y="1856001"/>
                    <a:pt x="0" y="1375327"/>
                  </a:cubicBezTo>
                  <a:cubicBezTo>
                    <a:pt x="0" y="894662"/>
                    <a:pt x="195505" y="448137"/>
                    <a:pt x="512166" y="777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el 1">
            <a:extLst>
              <a:ext uri="{FF2B5EF4-FFF2-40B4-BE49-F238E27FC236}">
                <a16:creationId xmlns:a16="http://schemas.microsoft.com/office/drawing/2014/main" id="{B5C394E6-7A7E-0215-7028-4815242E5B51}"/>
              </a:ext>
            </a:extLst>
          </p:cNvPr>
          <p:cNvSpPr>
            <a:spLocks noGrp="1"/>
          </p:cNvSpPr>
          <p:nvPr>
            <p:ph type="title"/>
          </p:nvPr>
        </p:nvSpPr>
        <p:spPr>
          <a:xfrm>
            <a:off x="804672" y="802955"/>
            <a:ext cx="5145024" cy="1454051"/>
          </a:xfrm>
        </p:spPr>
        <p:txBody>
          <a:bodyPr anchor="b">
            <a:normAutofit/>
          </a:bodyPr>
          <a:lstStyle/>
          <a:p>
            <a:r>
              <a:rPr lang="nl-NL" sz="3600" dirty="0">
                <a:solidFill>
                  <a:schemeClr val="tx2"/>
                </a:solidFill>
              </a:rPr>
              <a:t>Maand 4 Facebook (9 April – 9 Mei )</a:t>
            </a:r>
          </a:p>
        </p:txBody>
      </p:sp>
      <p:pic>
        <p:nvPicPr>
          <p:cNvPr id="6146" name="Picture 2" descr="PassaSports logo animation by Greg Romano on Dribbble">
            <a:extLst>
              <a:ext uri="{FF2B5EF4-FFF2-40B4-BE49-F238E27FC236}">
                <a16:creationId xmlns:a16="http://schemas.microsoft.com/office/drawing/2014/main" id="{04EDD739-976B-EB56-1684-4C62F8CA00A3}"/>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363062" y="268595"/>
            <a:ext cx="2300953" cy="1723494"/>
          </a:xfrm>
          <a:prstGeom prst="rect">
            <a:avLst/>
          </a:prstGeom>
          <a:noFill/>
          <a:extLst>
            <a:ext uri="{909E8E84-426E-40DD-AFC4-6F175D3DCCD1}">
              <a14:hiddenFill xmlns:a14="http://schemas.microsoft.com/office/drawing/2010/main">
                <a:solidFill>
                  <a:srgbClr val="FFFFFF"/>
                </a:solidFill>
              </a14:hiddenFill>
            </a:ext>
          </a:extLst>
        </p:spPr>
      </p:pic>
      <p:sp>
        <p:nvSpPr>
          <p:cNvPr id="3" name="Tijdelijke aanduiding voor inhoud 2">
            <a:extLst>
              <a:ext uri="{FF2B5EF4-FFF2-40B4-BE49-F238E27FC236}">
                <a16:creationId xmlns:a16="http://schemas.microsoft.com/office/drawing/2014/main" id="{4062F78D-C9C0-C92F-98B6-C6BA37C503DA}"/>
              </a:ext>
            </a:extLst>
          </p:cNvPr>
          <p:cNvSpPr>
            <a:spLocks noGrp="1"/>
          </p:cNvSpPr>
          <p:nvPr>
            <p:ph idx="1"/>
          </p:nvPr>
        </p:nvSpPr>
        <p:spPr>
          <a:xfrm>
            <a:off x="804672" y="2421682"/>
            <a:ext cx="4553909" cy="3639289"/>
          </a:xfrm>
        </p:spPr>
        <p:txBody>
          <a:bodyPr vert="horz" lIns="91440" tIns="45720" rIns="91440" bIns="45720" rtlCol="0" anchor="ctr">
            <a:normAutofit/>
          </a:bodyPr>
          <a:lstStyle/>
          <a:p>
            <a:pPr marL="0" indent="0">
              <a:buNone/>
            </a:pPr>
            <a:r>
              <a:rPr lang="nl-NL" sz="1800" dirty="0">
                <a:solidFill>
                  <a:schemeClr val="tx2"/>
                </a:solidFill>
              </a:rPr>
              <a:t>De volgende data komt uit de vierde maand van mijn stageperiode,  dat is van 9 April – 9 Mei</a:t>
            </a:r>
          </a:p>
          <a:p>
            <a:pPr marL="0" indent="0">
              <a:buNone/>
            </a:pPr>
            <a:endParaRPr lang="nl-NL" sz="1800" dirty="0">
              <a:solidFill>
                <a:schemeClr val="tx2"/>
              </a:solidFill>
            </a:endParaRPr>
          </a:p>
          <a:p>
            <a:r>
              <a:rPr lang="nl-NL" sz="1800" dirty="0">
                <a:solidFill>
                  <a:schemeClr val="tx2"/>
                </a:solidFill>
              </a:rPr>
              <a:t>Weergaven: 39.600 (+16,9%)</a:t>
            </a:r>
          </a:p>
          <a:p>
            <a:r>
              <a:rPr lang="nl-NL" sz="1800" dirty="0">
                <a:solidFill>
                  <a:schemeClr val="tx2"/>
                </a:solidFill>
              </a:rPr>
              <a:t>Bereik: 10.300 (+26,6%)</a:t>
            </a:r>
          </a:p>
          <a:p>
            <a:r>
              <a:rPr lang="nl-NL" sz="1800" dirty="0">
                <a:solidFill>
                  <a:schemeClr val="tx2"/>
                </a:solidFill>
              </a:rPr>
              <a:t>Klikken op link: 53 (-40,4%)</a:t>
            </a:r>
          </a:p>
          <a:p>
            <a:r>
              <a:rPr lang="nl-NL" sz="1800" dirty="0">
                <a:solidFill>
                  <a:schemeClr val="tx2"/>
                </a:solidFill>
              </a:rPr>
              <a:t>Bezoeken: 403 (-16,7%)</a:t>
            </a:r>
          </a:p>
          <a:p>
            <a:r>
              <a:rPr lang="nl-NL" sz="1800" dirty="0">
                <a:solidFill>
                  <a:schemeClr val="tx2"/>
                </a:solidFill>
              </a:rPr>
              <a:t>Volgers: + 7 (+16,7%)</a:t>
            </a:r>
          </a:p>
        </p:txBody>
      </p:sp>
      <p:pic>
        <p:nvPicPr>
          <p:cNvPr id="21506" name="Picture 2" descr="Facebook new 2020 Logo PNG Vector (SVG) Free Download">
            <a:extLst>
              <a:ext uri="{FF2B5EF4-FFF2-40B4-BE49-F238E27FC236}">
                <a16:creationId xmlns:a16="http://schemas.microsoft.com/office/drawing/2014/main" id="{2D0D8788-B7CE-52F1-5F39-BF8115F8E1F4}"/>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633727" y="3863170"/>
            <a:ext cx="1996361" cy="19963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81191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B9CF9AA-6715-31F0-A1E8-5222AEFFCF08}"/>
            </a:ext>
          </a:extLst>
        </p:cNvPr>
        <p:cNvGrpSpPr/>
        <p:nvPr/>
      </p:nvGrpSpPr>
      <p:grpSpPr>
        <a:xfrm>
          <a:off x="0" y="0"/>
          <a:ext cx="0" cy="0"/>
          <a:chOff x="0" y="0"/>
          <a:chExt cx="0" cy="0"/>
        </a:xfrm>
      </p:grpSpPr>
      <p:sp useBgFill="1">
        <p:nvSpPr>
          <p:cNvPr id="16391" name="Rectangle 16390">
            <a:extLst>
              <a:ext uri="{FF2B5EF4-FFF2-40B4-BE49-F238E27FC236}">
                <a16:creationId xmlns:a16="http://schemas.microsoft.com/office/drawing/2014/main" id="{6B92FAF7-0AD3-4B47-9111-D0E9CD79E2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393" name="Group 16392">
            <a:extLst>
              <a:ext uri="{FF2B5EF4-FFF2-40B4-BE49-F238E27FC236}">
                <a16:creationId xmlns:a16="http://schemas.microsoft.com/office/drawing/2014/main" id="{D6A77139-BADB-4B2C-BD41-B67A4D37D75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855526" y="2227167"/>
            <a:ext cx="4336168" cy="4630834"/>
            <a:chOff x="7855526" y="2145638"/>
            <a:chExt cx="4336168" cy="4630834"/>
          </a:xfr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p:grpSpPr>
        <p:sp useBgFill="1">
          <p:nvSpPr>
            <p:cNvPr id="16394" name="Freeform: Shape 16393">
              <a:extLst>
                <a:ext uri="{FF2B5EF4-FFF2-40B4-BE49-F238E27FC236}">
                  <a16:creationId xmlns:a16="http://schemas.microsoft.com/office/drawing/2014/main" id="{DAC7B25D-E1A6-459A-B45A-1912B0CD95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75903" y="2463723"/>
              <a:ext cx="4315791" cy="4312749"/>
            </a:xfrm>
            <a:custGeom>
              <a:avLst/>
              <a:gdLst>
                <a:gd name="connsiteX0" fmla="*/ 2987009 w 4315791"/>
                <a:gd name="connsiteY0" fmla="*/ 0 h 4312749"/>
                <a:gd name="connsiteX1" fmla="*/ 4136908 w 4315791"/>
                <a:gd name="connsiteY1" fmla="*/ 333995 h 4312749"/>
                <a:gd name="connsiteX2" fmla="*/ 4315791 w 4315791"/>
                <a:gd name="connsiteY2" fmla="*/ 445229 h 4312749"/>
                <a:gd name="connsiteX3" fmla="*/ 4315791 w 4315791"/>
                <a:gd name="connsiteY3" fmla="*/ 1208150 h 4312749"/>
                <a:gd name="connsiteX4" fmla="*/ 4145996 w 4315791"/>
                <a:gd name="connsiteY4" fmla="*/ 1085198 h 4312749"/>
                <a:gd name="connsiteX5" fmla="*/ 3631470 w 4315791"/>
                <a:gd name="connsiteY5" fmla="*/ 767158 h 4312749"/>
                <a:gd name="connsiteX6" fmla="*/ 2987009 w 4315791"/>
                <a:gd name="connsiteY6" fmla="*/ 611504 h 4312749"/>
                <a:gd name="connsiteX7" fmla="*/ 1985110 w 4315791"/>
                <a:gd name="connsiteY7" fmla="*/ 855943 h 4312749"/>
                <a:gd name="connsiteX8" fmla="*/ 1223061 w 4315791"/>
                <a:gd name="connsiteY8" fmla="*/ 1585590 h 4312749"/>
                <a:gd name="connsiteX9" fmla="*/ 1023311 w 4315791"/>
                <a:gd name="connsiteY9" fmla="*/ 1849089 h 4312749"/>
                <a:gd name="connsiteX10" fmla="*/ 652067 w 4315791"/>
                <a:gd name="connsiteY10" fmla="*/ 2610233 h 4312749"/>
                <a:gd name="connsiteX11" fmla="*/ 876921 w 4315791"/>
                <a:gd name="connsiteY11" fmla="*/ 3447930 h 4312749"/>
                <a:gd name="connsiteX12" fmla="*/ 1504428 w 4315791"/>
                <a:gd name="connsiteY12" fmla="*/ 4177169 h 4312749"/>
                <a:gd name="connsiteX13" fmla="*/ 1689053 w 4315791"/>
                <a:gd name="connsiteY13" fmla="*/ 4312749 h 4312749"/>
                <a:gd name="connsiteX14" fmla="*/ 729636 w 4315791"/>
                <a:gd name="connsiteY14" fmla="*/ 4312749 h 4312749"/>
                <a:gd name="connsiteX15" fmla="*/ 638463 w 4315791"/>
                <a:gd name="connsiteY15" fmla="*/ 4216521 h 4312749"/>
                <a:gd name="connsiteX16" fmla="*/ 0 w 4315791"/>
                <a:gd name="connsiteY16" fmla="*/ 2610335 h 4312749"/>
                <a:gd name="connsiteX17" fmla="*/ 683474 w 4315791"/>
                <a:gd name="connsiteY17" fmla="*/ 1242376 h 4312749"/>
                <a:gd name="connsiteX18" fmla="*/ 2987009 w 4315791"/>
                <a:gd name="connsiteY18" fmla="*/ 0 h 4312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4315791" h="4312749">
                  <a:moveTo>
                    <a:pt x="2987009" y="0"/>
                  </a:moveTo>
                  <a:cubicBezTo>
                    <a:pt x="3434423" y="0"/>
                    <a:pt x="3798884" y="137413"/>
                    <a:pt x="4136908" y="333995"/>
                  </a:cubicBezTo>
                  <a:lnTo>
                    <a:pt x="4315791" y="445229"/>
                  </a:lnTo>
                  <a:lnTo>
                    <a:pt x="4315791" y="1208150"/>
                  </a:lnTo>
                  <a:lnTo>
                    <a:pt x="4145996" y="1085198"/>
                  </a:lnTo>
                  <a:cubicBezTo>
                    <a:pt x="3968282" y="958859"/>
                    <a:pt x="3800518" y="848961"/>
                    <a:pt x="3631470" y="767158"/>
                  </a:cubicBezTo>
                  <a:cubicBezTo>
                    <a:pt x="3411941" y="660943"/>
                    <a:pt x="3207191" y="611504"/>
                    <a:pt x="2987009" y="611504"/>
                  </a:cubicBezTo>
                  <a:cubicBezTo>
                    <a:pt x="2599030" y="611504"/>
                    <a:pt x="2271258" y="691421"/>
                    <a:pt x="1985110" y="855943"/>
                  </a:cubicBezTo>
                  <a:cubicBezTo>
                    <a:pt x="1715153" y="1011087"/>
                    <a:pt x="1465955" y="1249819"/>
                    <a:pt x="1223061" y="1585590"/>
                  </a:cubicBezTo>
                  <a:cubicBezTo>
                    <a:pt x="1154375" y="1680490"/>
                    <a:pt x="1087756" y="1766217"/>
                    <a:pt x="1023311" y="1849089"/>
                  </a:cubicBezTo>
                  <a:cubicBezTo>
                    <a:pt x="765853" y="2180172"/>
                    <a:pt x="652067" y="2338069"/>
                    <a:pt x="652067" y="2610233"/>
                  </a:cubicBezTo>
                  <a:cubicBezTo>
                    <a:pt x="652067" y="2895038"/>
                    <a:pt x="727707" y="3176887"/>
                    <a:pt x="876921" y="3447930"/>
                  </a:cubicBezTo>
                  <a:cubicBezTo>
                    <a:pt x="1022224" y="3711838"/>
                    <a:pt x="1239145" y="3964023"/>
                    <a:pt x="1504428" y="4177169"/>
                  </a:cubicBezTo>
                  <a:lnTo>
                    <a:pt x="1689053" y="4312749"/>
                  </a:lnTo>
                  <a:lnTo>
                    <a:pt x="729636" y="4312749"/>
                  </a:lnTo>
                  <a:lnTo>
                    <a:pt x="638463" y="4216521"/>
                  </a:lnTo>
                  <a:cubicBezTo>
                    <a:pt x="243716" y="3758034"/>
                    <a:pt x="0" y="3205314"/>
                    <a:pt x="0" y="2610335"/>
                  </a:cubicBezTo>
                  <a:cubicBezTo>
                    <a:pt x="0" y="2015344"/>
                    <a:pt x="351790" y="1700877"/>
                    <a:pt x="683474" y="1242376"/>
                  </a:cubicBezTo>
                  <a:cubicBezTo>
                    <a:pt x="1236211" y="478174"/>
                    <a:pt x="1925445" y="0"/>
                    <a:pt x="2987009"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6395" name="Freeform: Shape 16394">
              <a:extLst>
                <a:ext uri="{FF2B5EF4-FFF2-40B4-BE49-F238E27FC236}">
                  <a16:creationId xmlns:a16="http://schemas.microsoft.com/office/drawing/2014/main" id="{920A7C7E-00F6-490C-A8E7-5167EA6A4B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75903" y="2463723"/>
              <a:ext cx="4315791" cy="4312749"/>
            </a:xfrm>
            <a:custGeom>
              <a:avLst/>
              <a:gdLst>
                <a:gd name="connsiteX0" fmla="*/ 2987009 w 4315791"/>
                <a:gd name="connsiteY0" fmla="*/ 0 h 4312749"/>
                <a:gd name="connsiteX1" fmla="*/ 4136908 w 4315791"/>
                <a:gd name="connsiteY1" fmla="*/ 333995 h 4312749"/>
                <a:gd name="connsiteX2" fmla="*/ 4315791 w 4315791"/>
                <a:gd name="connsiteY2" fmla="*/ 445229 h 4312749"/>
                <a:gd name="connsiteX3" fmla="*/ 4315791 w 4315791"/>
                <a:gd name="connsiteY3" fmla="*/ 1079495 h 4312749"/>
                <a:gd name="connsiteX4" fmla="*/ 4206793 w 4315791"/>
                <a:gd name="connsiteY4" fmla="*/ 1000737 h 4312749"/>
                <a:gd name="connsiteX5" fmla="*/ 2987119 w 4315791"/>
                <a:gd name="connsiteY5" fmla="*/ 509571 h 4312749"/>
                <a:gd name="connsiteX6" fmla="*/ 1133184 w 4315791"/>
                <a:gd name="connsiteY6" fmla="*/ 1528405 h 4312749"/>
                <a:gd name="connsiteX7" fmla="*/ 935607 w 4315791"/>
                <a:gd name="connsiteY7" fmla="*/ 1789050 h 4312749"/>
                <a:gd name="connsiteX8" fmla="*/ 543498 w 4315791"/>
                <a:gd name="connsiteY8" fmla="*/ 2610233 h 4312749"/>
                <a:gd name="connsiteX9" fmla="*/ 780416 w 4315791"/>
                <a:gd name="connsiteY9" fmla="*/ 3494616 h 4312749"/>
                <a:gd name="connsiteX10" fmla="*/ 1433786 w 4315791"/>
                <a:gd name="connsiteY10" fmla="*/ 4254537 h 4312749"/>
                <a:gd name="connsiteX11" fmla="*/ 1513041 w 4315791"/>
                <a:gd name="connsiteY11" fmla="*/ 4312749 h 4312749"/>
                <a:gd name="connsiteX12" fmla="*/ 729636 w 4315791"/>
                <a:gd name="connsiteY12" fmla="*/ 4312749 h 4312749"/>
                <a:gd name="connsiteX13" fmla="*/ 638463 w 4315791"/>
                <a:gd name="connsiteY13" fmla="*/ 4216521 h 4312749"/>
                <a:gd name="connsiteX14" fmla="*/ 0 w 4315791"/>
                <a:gd name="connsiteY14" fmla="*/ 2610335 h 4312749"/>
                <a:gd name="connsiteX15" fmla="*/ 683474 w 4315791"/>
                <a:gd name="connsiteY15" fmla="*/ 1242376 h 4312749"/>
                <a:gd name="connsiteX16" fmla="*/ 2987009 w 4315791"/>
                <a:gd name="connsiteY16" fmla="*/ 0 h 4312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315791" h="4312749">
                  <a:moveTo>
                    <a:pt x="2987009" y="0"/>
                  </a:moveTo>
                  <a:cubicBezTo>
                    <a:pt x="3434423" y="0"/>
                    <a:pt x="3798884" y="137413"/>
                    <a:pt x="4136908" y="333995"/>
                  </a:cubicBezTo>
                  <a:lnTo>
                    <a:pt x="4315791" y="445229"/>
                  </a:lnTo>
                  <a:lnTo>
                    <a:pt x="4315791" y="1079495"/>
                  </a:lnTo>
                  <a:lnTo>
                    <a:pt x="4206793" y="1000737"/>
                  </a:lnTo>
                  <a:cubicBezTo>
                    <a:pt x="3781561" y="699607"/>
                    <a:pt x="3436718" y="509571"/>
                    <a:pt x="2987119" y="509571"/>
                  </a:cubicBezTo>
                  <a:cubicBezTo>
                    <a:pt x="2204204" y="509571"/>
                    <a:pt x="1649730" y="814251"/>
                    <a:pt x="1133184" y="1528405"/>
                  </a:cubicBezTo>
                  <a:cubicBezTo>
                    <a:pt x="1065585" y="1621878"/>
                    <a:pt x="999510" y="1706892"/>
                    <a:pt x="935607" y="1789050"/>
                  </a:cubicBezTo>
                  <a:cubicBezTo>
                    <a:pt x="670760" y="2129716"/>
                    <a:pt x="543498" y="2306877"/>
                    <a:pt x="543498" y="2610233"/>
                  </a:cubicBezTo>
                  <a:cubicBezTo>
                    <a:pt x="543498" y="2911449"/>
                    <a:pt x="623267" y="3208997"/>
                    <a:pt x="780416" y="3494616"/>
                  </a:cubicBezTo>
                  <a:cubicBezTo>
                    <a:pt x="934194" y="3774018"/>
                    <a:pt x="1154050" y="4029772"/>
                    <a:pt x="1433786" y="4254537"/>
                  </a:cubicBezTo>
                  <a:lnTo>
                    <a:pt x="1513041" y="4312749"/>
                  </a:lnTo>
                  <a:lnTo>
                    <a:pt x="729636" y="4312749"/>
                  </a:lnTo>
                  <a:lnTo>
                    <a:pt x="638463" y="4216521"/>
                  </a:lnTo>
                  <a:cubicBezTo>
                    <a:pt x="243716" y="3758034"/>
                    <a:pt x="0" y="3205314"/>
                    <a:pt x="0" y="2610335"/>
                  </a:cubicBezTo>
                  <a:cubicBezTo>
                    <a:pt x="0" y="2015344"/>
                    <a:pt x="351790" y="1700877"/>
                    <a:pt x="683474" y="1242376"/>
                  </a:cubicBezTo>
                  <a:cubicBezTo>
                    <a:pt x="1236211" y="478174"/>
                    <a:pt x="1925445" y="0"/>
                    <a:pt x="2987009"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6396" name="Freeform: Shape 16395">
              <a:extLst>
                <a:ext uri="{FF2B5EF4-FFF2-40B4-BE49-F238E27FC236}">
                  <a16:creationId xmlns:a16="http://schemas.microsoft.com/office/drawing/2014/main" id="{2E166FC5-8F23-41C3-879A-BFF8D5B705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77037" y="2411531"/>
              <a:ext cx="4314657" cy="4364939"/>
            </a:xfrm>
            <a:custGeom>
              <a:avLst/>
              <a:gdLst>
                <a:gd name="connsiteX0" fmla="*/ 3028307 w 4314657"/>
                <a:gd name="connsiteY0" fmla="*/ 21 h 4364939"/>
                <a:gd name="connsiteX1" fmla="*/ 3066670 w 4314657"/>
                <a:gd name="connsiteY1" fmla="*/ 836 h 4364939"/>
                <a:gd name="connsiteX2" fmla="*/ 3220125 w 4314657"/>
                <a:gd name="connsiteY2" fmla="*/ 9909 h 4364939"/>
                <a:gd name="connsiteX3" fmla="*/ 3816113 w 4314657"/>
                <a:gd name="connsiteY3" fmla="*/ 150272 h 4364939"/>
                <a:gd name="connsiteX4" fmla="*/ 4089981 w 4314657"/>
                <a:gd name="connsiteY4" fmla="*/ 272287 h 4364939"/>
                <a:gd name="connsiteX5" fmla="*/ 4314657 w 4314657"/>
                <a:gd name="connsiteY5" fmla="*/ 398926 h 4364939"/>
                <a:gd name="connsiteX6" fmla="*/ 4314657 w 4314657"/>
                <a:gd name="connsiteY6" fmla="*/ 911199 h 4364939"/>
                <a:gd name="connsiteX7" fmla="*/ 4310597 w 4314657"/>
                <a:gd name="connsiteY7" fmla="*/ 908154 h 4364939"/>
                <a:gd name="connsiteX8" fmla="*/ 4203223 w 4314657"/>
                <a:gd name="connsiteY8" fmla="*/ 829562 h 4364939"/>
                <a:gd name="connsiteX9" fmla="*/ 4095850 w 4314657"/>
                <a:gd name="connsiteY9" fmla="*/ 753520 h 4364939"/>
                <a:gd name="connsiteX10" fmla="*/ 3652987 w 4314657"/>
                <a:gd name="connsiteY10" fmla="*/ 494811 h 4364939"/>
                <a:gd name="connsiteX11" fmla="*/ 3173610 w 4314657"/>
                <a:gd name="connsiteY11" fmla="*/ 347209 h 4364939"/>
                <a:gd name="connsiteX12" fmla="*/ 3047760 w 4314657"/>
                <a:gd name="connsiteY12" fmla="*/ 332632 h 4364939"/>
                <a:gd name="connsiteX13" fmla="*/ 3016027 w 4314657"/>
                <a:gd name="connsiteY13" fmla="*/ 330186 h 4364939"/>
                <a:gd name="connsiteX14" fmla="*/ 2984184 w 4314657"/>
                <a:gd name="connsiteY14" fmla="*/ 328658 h 4364939"/>
                <a:gd name="connsiteX15" fmla="*/ 2952233 w 4314657"/>
                <a:gd name="connsiteY15" fmla="*/ 327332 h 4364939"/>
                <a:gd name="connsiteX16" fmla="*/ 2919085 w 4314657"/>
                <a:gd name="connsiteY16" fmla="*/ 327026 h 4364939"/>
                <a:gd name="connsiteX17" fmla="*/ 2852901 w 4314657"/>
                <a:gd name="connsiteY17" fmla="*/ 326720 h 4364939"/>
                <a:gd name="connsiteX18" fmla="*/ 2786826 w 4314657"/>
                <a:gd name="connsiteY18" fmla="*/ 328148 h 4364939"/>
                <a:gd name="connsiteX19" fmla="*/ 2720965 w 4314657"/>
                <a:gd name="connsiteY19" fmla="*/ 331409 h 4364939"/>
                <a:gd name="connsiteX20" fmla="*/ 2655325 w 4314657"/>
                <a:gd name="connsiteY20" fmla="*/ 336098 h 4364939"/>
                <a:gd name="connsiteX21" fmla="*/ 2524803 w 4314657"/>
                <a:gd name="connsiteY21" fmla="*/ 350573 h 4364939"/>
                <a:gd name="connsiteX22" fmla="*/ 2460139 w 4314657"/>
                <a:gd name="connsiteY22" fmla="*/ 360664 h 4364939"/>
                <a:gd name="connsiteX23" fmla="*/ 2396019 w 4314657"/>
                <a:gd name="connsiteY23" fmla="*/ 372693 h 4364939"/>
                <a:gd name="connsiteX24" fmla="*/ 2145843 w 4314657"/>
                <a:gd name="connsiteY24" fmla="*/ 440989 h 4364939"/>
                <a:gd name="connsiteX25" fmla="*/ 1698635 w 4314657"/>
                <a:gd name="connsiteY25" fmla="*/ 682676 h 4364939"/>
                <a:gd name="connsiteX26" fmla="*/ 1498450 w 4314657"/>
                <a:gd name="connsiteY26" fmla="*/ 835474 h 4364939"/>
                <a:gd name="connsiteX27" fmla="*/ 1307285 w 4314657"/>
                <a:gd name="connsiteY27" fmla="*/ 1001220 h 4364939"/>
                <a:gd name="connsiteX28" fmla="*/ 947780 w 4314657"/>
                <a:gd name="connsiteY28" fmla="*/ 1369612 h 4364939"/>
                <a:gd name="connsiteX29" fmla="*/ 905939 w 4314657"/>
                <a:gd name="connsiteY29" fmla="*/ 1419458 h 4364939"/>
                <a:gd name="connsiteX30" fmla="*/ 863228 w 4314657"/>
                <a:gd name="connsiteY30" fmla="*/ 1471545 h 4364939"/>
                <a:gd name="connsiteX31" fmla="*/ 774330 w 4314657"/>
                <a:gd name="connsiteY31" fmla="*/ 1577659 h 4364939"/>
                <a:gd name="connsiteX32" fmla="*/ 595554 w 4314657"/>
                <a:gd name="connsiteY32" fmla="*/ 1780916 h 4364939"/>
                <a:gd name="connsiteX33" fmla="*/ 430365 w 4314657"/>
                <a:gd name="connsiteY33" fmla="*/ 1982644 h 4364939"/>
                <a:gd name="connsiteX34" fmla="*/ 358855 w 4314657"/>
                <a:gd name="connsiteY34" fmla="*/ 2087025 h 4364939"/>
                <a:gd name="connsiteX35" fmla="*/ 296583 w 4314657"/>
                <a:gd name="connsiteY35" fmla="*/ 2194872 h 4364939"/>
                <a:gd name="connsiteX36" fmla="*/ 207358 w 4314657"/>
                <a:gd name="connsiteY36" fmla="*/ 2423918 h 4364939"/>
                <a:gd name="connsiteX37" fmla="*/ 177146 w 4314657"/>
                <a:gd name="connsiteY37" fmla="*/ 2668765 h 4364939"/>
                <a:gd name="connsiteX38" fmla="*/ 248763 w 4314657"/>
                <a:gd name="connsiteY38" fmla="*/ 3168854 h 4364939"/>
                <a:gd name="connsiteX39" fmla="*/ 445688 w 4314657"/>
                <a:gd name="connsiteY39" fmla="*/ 3637956 h 4364939"/>
                <a:gd name="connsiteX40" fmla="*/ 735859 w 4314657"/>
                <a:gd name="connsiteY40" fmla="*/ 4062310 h 4364939"/>
                <a:gd name="connsiteX41" fmla="*/ 910884 w 4314657"/>
                <a:gd name="connsiteY41" fmla="*/ 4254366 h 4364939"/>
                <a:gd name="connsiteX42" fmla="*/ 1030507 w 4314657"/>
                <a:gd name="connsiteY42" fmla="*/ 4364939 h 4364939"/>
                <a:gd name="connsiteX43" fmla="*/ 676755 w 4314657"/>
                <a:gd name="connsiteY43" fmla="*/ 4364939 h 4364939"/>
                <a:gd name="connsiteX44" fmla="*/ 538105 w 4314657"/>
                <a:gd name="connsiteY44" fmla="*/ 4202315 h 4364939"/>
                <a:gd name="connsiteX45" fmla="*/ 241592 w 4314657"/>
                <a:gd name="connsiteY45" fmla="*/ 3731226 h 4364939"/>
                <a:gd name="connsiteX46" fmla="*/ 60317 w 4314657"/>
                <a:gd name="connsiteY46" fmla="*/ 3211362 h 4364939"/>
                <a:gd name="connsiteX47" fmla="*/ 0 w 4314657"/>
                <a:gd name="connsiteY47" fmla="*/ 2668765 h 4364939"/>
                <a:gd name="connsiteX48" fmla="*/ 21736 w 4314657"/>
                <a:gd name="connsiteY48" fmla="*/ 2390280 h 4364939"/>
                <a:gd name="connsiteX49" fmla="*/ 27605 w 4314657"/>
                <a:gd name="connsiteY49" fmla="*/ 2355521 h 4364939"/>
                <a:gd name="connsiteX50" fmla="*/ 34669 w 4314657"/>
                <a:gd name="connsiteY50" fmla="*/ 2320862 h 4364939"/>
                <a:gd name="connsiteX51" fmla="*/ 50753 w 4314657"/>
                <a:gd name="connsiteY51" fmla="*/ 2251750 h 4364939"/>
                <a:gd name="connsiteX52" fmla="*/ 93899 w 4314657"/>
                <a:gd name="connsiteY52" fmla="*/ 2116179 h 4364939"/>
                <a:gd name="connsiteX53" fmla="*/ 150194 w 4314657"/>
                <a:gd name="connsiteY53" fmla="*/ 1985498 h 4364939"/>
                <a:gd name="connsiteX54" fmla="*/ 216486 w 4314657"/>
                <a:gd name="connsiteY54" fmla="*/ 1860628 h 4364939"/>
                <a:gd name="connsiteX55" fmla="*/ 363527 w 4314657"/>
                <a:gd name="connsiteY55" fmla="*/ 1625058 h 4364939"/>
                <a:gd name="connsiteX56" fmla="*/ 514155 w 4314657"/>
                <a:gd name="connsiteY56" fmla="*/ 1402231 h 4364939"/>
                <a:gd name="connsiteX57" fmla="*/ 586861 w 4314657"/>
                <a:gd name="connsiteY57" fmla="*/ 1293160 h 4364939"/>
                <a:gd name="connsiteX58" fmla="*/ 623702 w 4314657"/>
                <a:gd name="connsiteY58" fmla="*/ 1236892 h 4364939"/>
                <a:gd name="connsiteX59" fmla="*/ 662283 w 4314657"/>
                <a:gd name="connsiteY59" fmla="*/ 1178892 h 4364939"/>
                <a:gd name="connsiteX60" fmla="*/ 827364 w 4314657"/>
                <a:gd name="connsiteY60" fmla="*/ 951170 h 4364939"/>
                <a:gd name="connsiteX61" fmla="*/ 1016355 w 4314657"/>
                <a:gd name="connsiteY61" fmla="*/ 736089 h 4364939"/>
                <a:gd name="connsiteX62" fmla="*/ 1482474 w 4314657"/>
                <a:gd name="connsiteY62" fmla="*/ 378707 h 4364939"/>
                <a:gd name="connsiteX63" fmla="*/ 2035644 w 4314657"/>
                <a:gd name="connsiteY63" fmla="*/ 149151 h 4364939"/>
                <a:gd name="connsiteX64" fmla="*/ 2324619 w 4314657"/>
                <a:gd name="connsiteY64" fmla="*/ 72802 h 4364939"/>
                <a:gd name="connsiteX65" fmla="*/ 2618809 w 4314657"/>
                <a:gd name="connsiteY65" fmla="*/ 24078 h 4364939"/>
                <a:gd name="connsiteX66" fmla="*/ 2914849 w 4314657"/>
                <a:gd name="connsiteY66" fmla="*/ 1957 h 4364939"/>
                <a:gd name="connsiteX67" fmla="*/ 2951907 w 4314657"/>
                <a:gd name="connsiteY67" fmla="*/ 633 h 4364939"/>
                <a:gd name="connsiteX68" fmla="*/ 2990052 w 4314657"/>
                <a:gd name="connsiteY68" fmla="*/ 224 h 4364939"/>
                <a:gd name="connsiteX69" fmla="*/ 3028307 w 4314657"/>
                <a:gd name="connsiteY69" fmla="*/ 21 h 4364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Lst>
              <a:rect l="l" t="t" r="r" b="b"/>
              <a:pathLst>
                <a:path w="4314657" h="4364939">
                  <a:moveTo>
                    <a:pt x="3028307" y="21"/>
                  </a:moveTo>
                  <a:lnTo>
                    <a:pt x="3066670" y="836"/>
                  </a:lnTo>
                  <a:cubicBezTo>
                    <a:pt x="3117749" y="1856"/>
                    <a:pt x="3168937" y="5320"/>
                    <a:pt x="3220125" y="9909"/>
                  </a:cubicBezTo>
                  <a:cubicBezTo>
                    <a:pt x="3424763" y="29073"/>
                    <a:pt x="3627448" y="77898"/>
                    <a:pt x="3816113" y="150272"/>
                  </a:cubicBezTo>
                  <a:cubicBezTo>
                    <a:pt x="3910880" y="185950"/>
                    <a:pt x="4001951" y="227538"/>
                    <a:pt x="4089981" y="272287"/>
                  </a:cubicBezTo>
                  <a:lnTo>
                    <a:pt x="4314657" y="398926"/>
                  </a:lnTo>
                  <a:lnTo>
                    <a:pt x="4314657" y="911199"/>
                  </a:lnTo>
                  <a:lnTo>
                    <a:pt x="4310597" y="908154"/>
                  </a:lnTo>
                  <a:cubicBezTo>
                    <a:pt x="4274842" y="881549"/>
                    <a:pt x="4239087" y="855352"/>
                    <a:pt x="4203223" y="829562"/>
                  </a:cubicBezTo>
                  <a:cubicBezTo>
                    <a:pt x="4167576" y="803773"/>
                    <a:pt x="4131821" y="778086"/>
                    <a:pt x="4095850" y="753520"/>
                  </a:cubicBezTo>
                  <a:cubicBezTo>
                    <a:pt x="3951852" y="654949"/>
                    <a:pt x="3806115" y="565043"/>
                    <a:pt x="3652987" y="494811"/>
                  </a:cubicBezTo>
                  <a:cubicBezTo>
                    <a:pt x="3500404" y="423761"/>
                    <a:pt x="3340213" y="373101"/>
                    <a:pt x="3173610" y="347209"/>
                  </a:cubicBezTo>
                  <a:cubicBezTo>
                    <a:pt x="3131987" y="341093"/>
                    <a:pt x="3090036" y="335792"/>
                    <a:pt x="3047760" y="332632"/>
                  </a:cubicBezTo>
                  <a:lnTo>
                    <a:pt x="3016027" y="330186"/>
                  </a:lnTo>
                  <a:cubicBezTo>
                    <a:pt x="3005485" y="329472"/>
                    <a:pt x="2994834" y="329168"/>
                    <a:pt x="2984184" y="328658"/>
                  </a:cubicBezTo>
                  <a:cubicBezTo>
                    <a:pt x="2973533" y="328249"/>
                    <a:pt x="2962992" y="327638"/>
                    <a:pt x="2952233" y="327332"/>
                  </a:cubicBezTo>
                  <a:lnTo>
                    <a:pt x="2919085" y="327026"/>
                  </a:lnTo>
                  <a:cubicBezTo>
                    <a:pt x="2897025" y="326925"/>
                    <a:pt x="2874854" y="326212"/>
                    <a:pt x="2852901" y="326720"/>
                  </a:cubicBezTo>
                  <a:lnTo>
                    <a:pt x="2786826" y="328148"/>
                  </a:lnTo>
                  <a:cubicBezTo>
                    <a:pt x="2764763" y="328759"/>
                    <a:pt x="2742919" y="330391"/>
                    <a:pt x="2720965" y="331409"/>
                  </a:cubicBezTo>
                  <a:cubicBezTo>
                    <a:pt x="2699013" y="332326"/>
                    <a:pt x="2677170" y="334162"/>
                    <a:pt x="2655325" y="336098"/>
                  </a:cubicBezTo>
                  <a:cubicBezTo>
                    <a:pt x="2611528" y="339463"/>
                    <a:pt x="2568165" y="345170"/>
                    <a:pt x="2524803" y="350573"/>
                  </a:cubicBezTo>
                  <a:lnTo>
                    <a:pt x="2460139" y="360664"/>
                  </a:lnTo>
                  <a:cubicBezTo>
                    <a:pt x="2438622" y="364130"/>
                    <a:pt x="2417430" y="368717"/>
                    <a:pt x="2396019" y="372693"/>
                  </a:cubicBezTo>
                  <a:cubicBezTo>
                    <a:pt x="2310709" y="389513"/>
                    <a:pt x="2226809" y="411836"/>
                    <a:pt x="2145843" y="440989"/>
                  </a:cubicBezTo>
                  <a:cubicBezTo>
                    <a:pt x="1983479" y="499295"/>
                    <a:pt x="1835678" y="585838"/>
                    <a:pt x="1698635" y="682676"/>
                  </a:cubicBezTo>
                  <a:cubicBezTo>
                    <a:pt x="1629841" y="730992"/>
                    <a:pt x="1563549" y="782367"/>
                    <a:pt x="1498450" y="835474"/>
                  </a:cubicBezTo>
                  <a:cubicBezTo>
                    <a:pt x="1433352" y="888583"/>
                    <a:pt x="1369775" y="943932"/>
                    <a:pt x="1307285" y="1001220"/>
                  </a:cubicBezTo>
                  <a:cubicBezTo>
                    <a:pt x="1182958" y="1116304"/>
                    <a:pt x="1060588" y="1237708"/>
                    <a:pt x="947780" y="1369612"/>
                  </a:cubicBezTo>
                  <a:cubicBezTo>
                    <a:pt x="933325" y="1385818"/>
                    <a:pt x="919958" y="1402841"/>
                    <a:pt x="905939" y="1419458"/>
                  </a:cubicBezTo>
                  <a:lnTo>
                    <a:pt x="863228" y="1471545"/>
                  </a:lnTo>
                  <a:cubicBezTo>
                    <a:pt x="833776" y="1507529"/>
                    <a:pt x="804215" y="1543001"/>
                    <a:pt x="774330" y="1577659"/>
                  </a:cubicBezTo>
                  <a:cubicBezTo>
                    <a:pt x="714665" y="1647178"/>
                    <a:pt x="653806" y="1714046"/>
                    <a:pt x="595554" y="1780916"/>
                  </a:cubicBezTo>
                  <a:cubicBezTo>
                    <a:pt x="537303" y="1847683"/>
                    <a:pt x="481009" y="1914144"/>
                    <a:pt x="430365" y="1982644"/>
                  </a:cubicBezTo>
                  <a:cubicBezTo>
                    <a:pt x="405369" y="2016995"/>
                    <a:pt x="381351" y="2051756"/>
                    <a:pt x="358855" y="2087025"/>
                  </a:cubicBezTo>
                  <a:cubicBezTo>
                    <a:pt x="336685" y="2122396"/>
                    <a:pt x="315601" y="2158277"/>
                    <a:pt x="296583" y="2194872"/>
                  </a:cubicBezTo>
                  <a:cubicBezTo>
                    <a:pt x="258980" y="2268161"/>
                    <a:pt x="227572" y="2344307"/>
                    <a:pt x="207358" y="2423918"/>
                  </a:cubicBezTo>
                  <a:cubicBezTo>
                    <a:pt x="186817" y="2503426"/>
                    <a:pt x="178124" y="2585790"/>
                    <a:pt x="177146" y="2668765"/>
                  </a:cubicBezTo>
                  <a:cubicBezTo>
                    <a:pt x="177037" y="2837670"/>
                    <a:pt x="201490" y="3006472"/>
                    <a:pt x="248763" y="3168854"/>
                  </a:cubicBezTo>
                  <a:cubicBezTo>
                    <a:pt x="295931" y="3331644"/>
                    <a:pt x="363962" y="3488316"/>
                    <a:pt x="445688" y="3637956"/>
                  </a:cubicBezTo>
                  <a:cubicBezTo>
                    <a:pt x="527413" y="3787697"/>
                    <a:pt x="625115" y="3929794"/>
                    <a:pt x="735859" y="4062310"/>
                  </a:cubicBezTo>
                  <a:cubicBezTo>
                    <a:pt x="791121" y="4128668"/>
                    <a:pt x="849589" y="4192733"/>
                    <a:pt x="910884" y="4254366"/>
                  </a:cubicBezTo>
                  <a:lnTo>
                    <a:pt x="1030507" y="4364939"/>
                  </a:lnTo>
                  <a:lnTo>
                    <a:pt x="676755" y="4364939"/>
                  </a:lnTo>
                  <a:lnTo>
                    <a:pt x="538105" y="4202315"/>
                  </a:lnTo>
                  <a:cubicBezTo>
                    <a:pt x="423518" y="4054791"/>
                    <a:pt x="323372" y="3897379"/>
                    <a:pt x="241592" y="3731226"/>
                  </a:cubicBezTo>
                  <a:cubicBezTo>
                    <a:pt x="160193" y="3565073"/>
                    <a:pt x="99768" y="3389950"/>
                    <a:pt x="60317" y="3211362"/>
                  </a:cubicBezTo>
                  <a:cubicBezTo>
                    <a:pt x="20759" y="3032669"/>
                    <a:pt x="435" y="2850716"/>
                    <a:pt x="0" y="2668765"/>
                  </a:cubicBezTo>
                  <a:cubicBezTo>
                    <a:pt x="0" y="2576309"/>
                    <a:pt x="6413" y="2483039"/>
                    <a:pt x="21736" y="2390280"/>
                  </a:cubicBezTo>
                  <a:lnTo>
                    <a:pt x="27605" y="2355521"/>
                  </a:lnTo>
                  <a:lnTo>
                    <a:pt x="34669" y="2320862"/>
                  </a:lnTo>
                  <a:cubicBezTo>
                    <a:pt x="39343" y="2297723"/>
                    <a:pt x="45102" y="2274686"/>
                    <a:pt x="50753" y="2251750"/>
                  </a:cubicBezTo>
                  <a:cubicBezTo>
                    <a:pt x="62708" y="2205881"/>
                    <a:pt x="77379" y="2160723"/>
                    <a:pt x="93899" y="2116179"/>
                  </a:cubicBezTo>
                  <a:cubicBezTo>
                    <a:pt x="110744" y="2071734"/>
                    <a:pt x="129762" y="2028209"/>
                    <a:pt x="150194" y="1985498"/>
                  </a:cubicBezTo>
                  <a:cubicBezTo>
                    <a:pt x="170734" y="1942890"/>
                    <a:pt x="193229" y="1901402"/>
                    <a:pt x="216486" y="1860628"/>
                  </a:cubicBezTo>
                  <a:cubicBezTo>
                    <a:pt x="263109" y="1779183"/>
                    <a:pt x="312993" y="1701000"/>
                    <a:pt x="363527" y="1625058"/>
                  </a:cubicBezTo>
                  <a:lnTo>
                    <a:pt x="514155" y="1402231"/>
                  </a:lnTo>
                  <a:cubicBezTo>
                    <a:pt x="538825" y="1365636"/>
                    <a:pt x="563277" y="1329551"/>
                    <a:pt x="586861" y="1293160"/>
                  </a:cubicBezTo>
                  <a:lnTo>
                    <a:pt x="623702" y="1236892"/>
                  </a:lnTo>
                  <a:cubicBezTo>
                    <a:pt x="636526" y="1217525"/>
                    <a:pt x="649025" y="1198055"/>
                    <a:pt x="662283" y="1178892"/>
                  </a:cubicBezTo>
                  <a:cubicBezTo>
                    <a:pt x="713905" y="1101523"/>
                    <a:pt x="769222" y="1025786"/>
                    <a:pt x="827364" y="951170"/>
                  </a:cubicBezTo>
                  <a:cubicBezTo>
                    <a:pt x="885834" y="876861"/>
                    <a:pt x="947997" y="804283"/>
                    <a:pt x="1016355" y="736089"/>
                  </a:cubicBezTo>
                  <a:cubicBezTo>
                    <a:pt x="1152311" y="599497"/>
                    <a:pt x="1308047" y="476054"/>
                    <a:pt x="1482474" y="378707"/>
                  </a:cubicBezTo>
                  <a:cubicBezTo>
                    <a:pt x="1656793" y="281156"/>
                    <a:pt x="1845132" y="207966"/>
                    <a:pt x="2035644" y="149151"/>
                  </a:cubicBezTo>
                  <a:cubicBezTo>
                    <a:pt x="2131063" y="119997"/>
                    <a:pt x="2227460" y="94412"/>
                    <a:pt x="2324619" y="72802"/>
                  </a:cubicBezTo>
                  <a:cubicBezTo>
                    <a:pt x="2421885" y="51396"/>
                    <a:pt x="2520239" y="35291"/>
                    <a:pt x="2618809" y="24078"/>
                  </a:cubicBezTo>
                  <a:cubicBezTo>
                    <a:pt x="2717272" y="12252"/>
                    <a:pt x="2816168" y="4914"/>
                    <a:pt x="2914849" y="1957"/>
                  </a:cubicBezTo>
                  <a:lnTo>
                    <a:pt x="2951907" y="633"/>
                  </a:lnTo>
                  <a:lnTo>
                    <a:pt x="2990052" y="224"/>
                  </a:lnTo>
                  <a:cubicBezTo>
                    <a:pt x="3002768" y="224"/>
                    <a:pt x="3015592" y="-81"/>
                    <a:pt x="3028307" y="2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6397" name="Freeform: Shape 16396">
              <a:extLst>
                <a:ext uri="{FF2B5EF4-FFF2-40B4-BE49-F238E27FC236}">
                  <a16:creationId xmlns:a16="http://schemas.microsoft.com/office/drawing/2014/main" id="{5C727C6A-DB0B-482E-B0E4-4F035FC023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55526" y="2145638"/>
              <a:ext cx="4336168" cy="4630833"/>
            </a:xfrm>
            <a:custGeom>
              <a:avLst/>
              <a:gdLst>
                <a:gd name="connsiteX0" fmla="*/ 3053738 w 4336168"/>
                <a:gd name="connsiteY0" fmla="*/ 111 h 4630833"/>
                <a:gd name="connsiteX1" fmla="*/ 3093948 w 4336168"/>
                <a:gd name="connsiteY1" fmla="*/ 316 h 4630833"/>
                <a:gd name="connsiteX2" fmla="*/ 3134268 w 4336168"/>
                <a:gd name="connsiteY2" fmla="*/ 1743 h 4630833"/>
                <a:gd name="connsiteX3" fmla="*/ 3295438 w 4336168"/>
                <a:gd name="connsiteY3" fmla="*/ 13058 h 4630833"/>
                <a:gd name="connsiteX4" fmla="*/ 3918813 w 4336168"/>
                <a:gd name="connsiteY4" fmla="*/ 169935 h 4630833"/>
                <a:gd name="connsiteX5" fmla="*/ 4203331 w 4336168"/>
                <a:gd name="connsiteY5" fmla="*/ 305405 h 4630833"/>
                <a:gd name="connsiteX6" fmla="*/ 4336168 w 4336168"/>
                <a:gd name="connsiteY6" fmla="*/ 386579 h 4630833"/>
                <a:gd name="connsiteX7" fmla="*/ 4336168 w 4336168"/>
                <a:gd name="connsiteY7" fmla="*/ 772673 h 4630833"/>
                <a:gd name="connsiteX8" fmla="*/ 4270820 w 4336168"/>
                <a:gd name="connsiteY8" fmla="*/ 728127 h 4630833"/>
                <a:gd name="connsiteX9" fmla="*/ 4030208 w 4336168"/>
                <a:gd name="connsiteY9" fmla="*/ 587253 h 4630833"/>
                <a:gd name="connsiteX10" fmla="*/ 3781010 w 4336168"/>
                <a:gd name="connsiteY10" fmla="*/ 471455 h 4630833"/>
                <a:gd name="connsiteX11" fmla="*/ 3254466 w 4336168"/>
                <a:gd name="connsiteY11" fmla="*/ 338024 h 4630833"/>
                <a:gd name="connsiteX12" fmla="*/ 3117966 w 4336168"/>
                <a:gd name="connsiteY12" fmla="*/ 326812 h 4630833"/>
                <a:gd name="connsiteX13" fmla="*/ 3083625 w 4336168"/>
                <a:gd name="connsiteY13" fmla="*/ 325179 h 4630833"/>
                <a:gd name="connsiteX14" fmla="*/ 3049173 w 4336168"/>
                <a:gd name="connsiteY14" fmla="*/ 324366 h 4630833"/>
                <a:gd name="connsiteX15" fmla="*/ 2978858 w 4336168"/>
                <a:gd name="connsiteY15" fmla="*/ 323855 h 4630833"/>
                <a:gd name="connsiteX16" fmla="*/ 2695862 w 4336168"/>
                <a:gd name="connsiteY16" fmla="*/ 335373 h 4630833"/>
                <a:gd name="connsiteX17" fmla="*/ 2417972 w 4336168"/>
                <a:gd name="connsiteY17" fmla="*/ 372070 h 4630833"/>
                <a:gd name="connsiteX18" fmla="*/ 2148451 w 4336168"/>
                <a:gd name="connsiteY18" fmla="*/ 437613 h 4630833"/>
                <a:gd name="connsiteX19" fmla="*/ 1889690 w 4336168"/>
                <a:gd name="connsiteY19" fmla="*/ 532515 h 4630833"/>
                <a:gd name="connsiteX20" fmla="*/ 1644512 w 4336168"/>
                <a:gd name="connsiteY20" fmla="*/ 658098 h 4630833"/>
                <a:gd name="connsiteX21" fmla="*/ 1200999 w 4336168"/>
                <a:gd name="connsiteY21" fmla="*/ 992137 h 4630833"/>
                <a:gd name="connsiteX22" fmla="*/ 1003531 w 4336168"/>
                <a:gd name="connsiteY22" fmla="*/ 1192234 h 4630833"/>
                <a:gd name="connsiteX23" fmla="*/ 910394 w 4336168"/>
                <a:gd name="connsiteY23" fmla="*/ 1298347 h 4630833"/>
                <a:gd name="connsiteX24" fmla="*/ 821278 w 4336168"/>
                <a:gd name="connsiteY24" fmla="*/ 1408233 h 4630833"/>
                <a:gd name="connsiteX25" fmla="*/ 732162 w 4336168"/>
                <a:gd name="connsiteY25" fmla="*/ 1521993 h 4630833"/>
                <a:gd name="connsiteX26" fmla="*/ 640548 w 4336168"/>
                <a:gd name="connsiteY26" fmla="*/ 1634323 h 4630833"/>
                <a:gd name="connsiteX27" fmla="*/ 457317 w 4336168"/>
                <a:gd name="connsiteY27" fmla="*/ 1855930 h 4630833"/>
                <a:gd name="connsiteX28" fmla="*/ 369288 w 4336168"/>
                <a:gd name="connsiteY28" fmla="*/ 1967955 h 4630833"/>
                <a:gd name="connsiteX29" fmla="*/ 287128 w 4336168"/>
                <a:gd name="connsiteY29" fmla="*/ 2083243 h 4630833"/>
                <a:gd name="connsiteX30" fmla="*/ 212683 w 4336168"/>
                <a:gd name="connsiteY30" fmla="*/ 2202607 h 4630833"/>
                <a:gd name="connsiteX31" fmla="*/ 179101 w 4336168"/>
                <a:gd name="connsiteY31" fmla="*/ 2264177 h 4630833"/>
                <a:gd name="connsiteX32" fmla="*/ 148890 w 4336168"/>
                <a:gd name="connsiteY32" fmla="*/ 2327172 h 4630833"/>
                <a:gd name="connsiteX33" fmla="*/ 61295 w 4336168"/>
                <a:gd name="connsiteY33" fmla="*/ 2590672 h 4630833"/>
                <a:gd name="connsiteX34" fmla="*/ 32604 w 4336168"/>
                <a:gd name="connsiteY34" fmla="*/ 2866202 h 4630833"/>
                <a:gd name="connsiteX35" fmla="*/ 100853 w 4336168"/>
                <a:gd name="connsiteY35" fmla="*/ 3418074 h 4630833"/>
                <a:gd name="connsiteX36" fmla="*/ 184971 w 4336168"/>
                <a:gd name="connsiteY36" fmla="*/ 3684428 h 4630833"/>
                <a:gd name="connsiteX37" fmla="*/ 210836 w 4336168"/>
                <a:gd name="connsiteY37" fmla="*/ 3749462 h 4630833"/>
                <a:gd name="connsiteX38" fmla="*/ 238440 w 4336168"/>
                <a:gd name="connsiteY38" fmla="*/ 3813783 h 4630833"/>
                <a:gd name="connsiteX39" fmla="*/ 252894 w 4336168"/>
                <a:gd name="connsiteY39" fmla="*/ 3845688 h 4630833"/>
                <a:gd name="connsiteX40" fmla="*/ 268109 w 4336168"/>
                <a:gd name="connsiteY40" fmla="*/ 3877287 h 4630833"/>
                <a:gd name="connsiteX41" fmla="*/ 299409 w 4336168"/>
                <a:gd name="connsiteY41" fmla="*/ 3939978 h 4630833"/>
                <a:gd name="connsiteX42" fmla="*/ 440689 w 4336168"/>
                <a:gd name="connsiteY42" fmla="*/ 4182378 h 4630833"/>
                <a:gd name="connsiteX43" fmla="*/ 606640 w 4336168"/>
                <a:gd name="connsiteY43" fmla="*/ 4409488 h 4630833"/>
                <a:gd name="connsiteX44" fmla="*/ 792425 w 4336168"/>
                <a:gd name="connsiteY44" fmla="*/ 4621205 h 4630833"/>
                <a:gd name="connsiteX45" fmla="*/ 802442 w 4336168"/>
                <a:gd name="connsiteY45" fmla="*/ 4630833 h 4630833"/>
                <a:gd name="connsiteX46" fmla="*/ 592561 w 4336168"/>
                <a:gd name="connsiteY46" fmla="*/ 4630833 h 4630833"/>
                <a:gd name="connsiteX47" fmla="*/ 489377 w 4336168"/>
                <a:gd name="connsiteY47" fmla="*/ 4483185 h 4630833"/>
                <a:gd name="connsiteX48" fmla="*/ 344944 w 4336168"/>
                <a:gd name="connsiteY48" fmla="*/ 4231611 h 4630833"/>
                <a:gd name="connsiteX49" fmla="*/ 224311 w 4336168"/>
                <a:gd name="connsiteY49" fmla="*/ 3970456 h 4630833"/>
                <a:gd name="connsiteX50" fmla="*/ 0 w 4336168"/>
                <a:gd name="connsiteY50" fmla="*/ 2866202 h 4630833"/>
                <a:gd name="connsiteX51" fmla="*/ 25105 w 4336168"/>
                <a:gd name="connsiteY51" fmla="*/ 2584351 h 4630833"/>
                <a:gd name="connsiteX52" fmla="*/ 105200 w 4336168"/>
                <a:gd name="connsiteY52" fmla="*/ 2310863 h 4630833"/>
                <a:gd name="connsiteX53" fmla="*/ 232245 w 4336168"/>
                <a:gd name="connsiteY53" fmla="*/ 2053172 h 4630833"/>
                <a:gd name="connsiteX54" fmla="*/ 307667 w 4336168"/>
                <a:gd name="connsiteY54" fmla="*/ 1930341 h 4630833"/>
                <a:gd name="connsiteX55" fmla="*/ 386893 w 4336168"/>
                <a:gd name="connsiteY55" fmla="*/ 1810161 h 4630833"/>
                <a:gd name="connsiteX56" fmla="*/ 548823 w 4336168"/>
                <a:gd name="connsiteY56" fmla="*/ 1573876 h 4630833"/>
                <a:gd name="connsiteX57" fmla="*/ 626419 w 4336168"/>
                <a:gd name="connsiteY57" fmla="*/ 1455224 h 4630833"/>
                <a:gd name="connsiteX58" fmla="*/ 701081 w 4336168"/>
                <a:gd name="connsiteY58" fmla="*/ 1334534 h 4630833"/>
                <a:gd name="connsiteX59" fmla="*/ 861162 w 4336168"/>
                <a:gd name="connsiteY59" fmla="*/ 1091320 h 4630833"/>
                <a:gd name="connsiteX60" fmla="*/ 1042329 w 4336168"/>
                <a:gd name="connsiteY60" fmla="*/ 858093 h 4630833"/>
                <a:gd name="connsiteX61" fmla="*/ 1487799 w 4336168"/>
                <a:gd name="connsiteY61" fmla="*/ 446686 h 4630833"/>
                <a:gd name="connsiteX62" fmla="*/ 1754060 w 4336168"/>
                <a:gd name="connsiteY62" fmla="*/ 283388 h 4630833"/>
                <a:gd name="connsiteX63" fmla="*/ 2044121 w 4336168"/>
                <a:gd name="connsiteY63" fmla="*/ 157906 h 4630833"/>
                <a:gd name="connsiteX64" fmla="*/ 2349287 w 4336168"/>
                <a:gd name="connsiteY64" fmla="*/ 71364 h 4630833"/>
                <a:gd name="connsiteX65" fmla="*/ 2661411 w 4336168"/>
                <a:gd name="connsiteY65" fmla="*/ 21213 h 4630833"/>
                <a:gd name="connsiteX66" fmla="*/ 2818124 w 4336168"/>
                <a:gd name="connsiteY66" fmla="*/ 7146 h 4630833"/>
                <a:gd name="connsiteX67" fmla="*/ 2974728 w 4336168"/>
                <a:gd name="connsiteY67" fmla="*/ 1029 h 4630833"/>
                <a:gd name="connsiteX68" fmla="*/ 3053738 w 4336168"/>
                <a:gd name="connsiteY68" fmla="*/ 111 h 46308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4336168" h="4630833">
                  <a:moveTo>
                    <a:pt x="3053738" y="111"/>
                  </a:moveTo>
                  <a:lnTo>
                    <a:pt x="3093948" y="316"/>
                  </a:lnTo>
                  <a:lnTo>
                    <a:pt x="3134268" y="1743"/>
                  </a:lnTo>
                  <a:cubicBezTo>
                    <a:pt x="3187955" y="3475"/>
                    <a:pt x="3241749" y="7756"/>
                    <a:pt x="3295438" y="13058"/>
                  </a:cubicBezTo>
                  <a:cubicBezTo>
                    <a:pt x="3510076" y="35585"/>
                    <a:pt x="3722324" y="89406"/>
                    <a:pt x="3918813" y="169935"/>
                  </a:cubicBezTo>
                  <a:cubicBezTo>
                    <a:pt x="4017384" y="209689"/>
                    <a:pt x="4111933" y="255763"/>
                    <a:pt x="4203331" y="305405"/>
                  </a:cubicBezTo>
                  <a:lnTo>
                    <a:pt x="4336168" y="386579"/>
                  </a:lnTo>
                  <a:lnTo>
                    <a:pt x="4336168" y="772673"/>
                  </a:lnTo>
                  <a:lnTo>
                    <a:pt x="4270820" y="728127"/>
                  </a:lnTo>
                  <a:cubicBezTo>
                    <a:pt x="4191920" y="677771"/>
                    <a:pt x="4111825" y="630168"/>
                    <a:pt x="4030208" y="587253"/>
                  </a:cubicBezTo>
                  <a:cubicBezTo>
                    <a:pt x="3948699" y="544136"/>
                    <a:pt x="3865886" y="504687"/>
                    <a:pt x="3781010" y="471455"/>
                  </a:cubicBezTo>
                  <a:cubicBezTo>
                    <a:pt x="3611688" y="404384"/>
                    <a:pt x="3435522" y="358818"/>
                    <a:pt x="3254466" y="338024"/>
                  </a:cubicBezTo>
                  <a:cubicBezTo>
                    <a:pt x="3209255" y="333029"/>
                    <a:pt x="3163720" y="328748"/>
                    <a:pt x="3117966" y="326812"/>
                  </a:cubicBezTo>
                  <a:lnTo>
                    <a:pt x="3083625" y="325179"/>
                  </a:lnTo>
                  <a:lnTo>
                    <a:pt x="3049173" y="324366"/>
                  </a:lnTo>
                  <a:cubicBezTo>
                    <a:pt x="3026568" y="323447"/>
                    <a:pt x="3002550" y="323855"/>
                    <a:pt x="2978858" y="323855"/>
                  </a:cubicBezTo>
                  <a:cubicBezTo>
                    <a:pt x="2883983" y="323956"/>
                    <a:pt x="2789434" y="327423"/>
                    <a:pt x="2695862" y="335373"/>
                  </a:cubicBezTo>
                  <a:cubicBezTo>
                    <a:pt x="2602290" y="343223"/>
                    <a:pt x="2509371" y="354945"/>
                    <a:pt x="2417972" y="372070"/>
                  </a:cubicBezTo>
                  <a:cubicBezTo>
                    <a:pt x="2326683" y="389500"/>
                    <a:pt x="2236697" y="411009"/>
                    <a:pt x="2148451" y="437613"/>
                  </a:cubicBezTo>
                  <a:cubicBezTo>
                    <a:pt x="2060204" y="464116"/>
                    <a:pt x="1973588" y="495411"/>
                    <a:pt x="1889690" y="532515"/>
                  </a:cubicBezTo>
                  <a:cubicBezTo>
                    <a:pt x="1805247" y="568599"/>
                    <a:pt x="1723848" y="611411"/>
                    <a:pt x="1644512" y="658098"/>
                  </a:cubicBezTo>
                  <a:cubicBezTo>
                    <a:pt x="1486169" y="751979"/>
                    <a:pt x="1338149" y="865229"/>
                    <a:pt x="1200999" y="992137"/>
                  </a:cubicBezTo>
                  <a:cubicBezTo>
                    <a:pt x="1132531" y="1055744"/>
                    <a:pt x="1066782" y="1122715"/>
                    <a:pt x="1003531" y="1192234"/>
                  </a:cubicBezTo>
                  <a:cubicBezTo>
                    <a:pt x="971688" y="1226790"/>
                    <a:pt x="941150" y="1262568"/>
                    <a:pt x="910394" y="1298347"/>
                  </a:cubicBezTo>
                  <a:cubicBezTo>
                    <a:pt x="880507" y="1334738"/>
                    <a:pt x="850187" y="1370925"/>
                    <a:pt x="821278" y="1408233"/>
                  </a:cubicBezTo>
                  <a:cubicBezTo>
                    <a:pt x="792152" y="1444624"/>
                    <a:pt x="762266" y="1484480"/>
                    <a:pt x="732162" y="1521993"/>
                  </a:cubicBezTo>
                  <a:cubicBezTo>
                    <a:pt x="701950" y="1559810"/>
                    <a:pt x="671302" y="1597219"/>
                    <a:pt x="640548" y="1634323"/>
                  </a:cubicBezTo>
                  <a:cubicBezTo>
                    <a:pt x="579362" y="1708838"/>
                    <a:pt x="516980" y="1781618"/>
                    <a:pt x="457317" y="1855930"/>
                  </a:cubicBezTo>
                  <a:cubicBezTo>
                    <a:pt x="427540" y="1893033"/>
                    <a:pt x="397870" y="1930239"/>
                    <a:pt x="369288" y="1967955"/>
                  </a:cubicBezTo>
                  <a:cubicBezTo>
                    <a:pt x="341141" y="2005976"/>
                    <a:pt x="313211" y="2044100"/>
                    <a:pt x="287128" y="2083243"/>
                  </a:cubicBezTo>
                  <a:cubicBezTo>
                    <a:pt x="260936" y="2122284"/>
                    <a:pt x="235506" y="2161835"/>
                    <a:pt x="212683" y="2202607"/>
                  </a:cubicBezTo>
                  <a:cubicBezTo>
                    <a:pt x="200728" y="2222791"/>
                    <a:pt x="190187" y="2243586"/>
                    <a:pt x="179101" y="2264177"/>
                  </a:cubicBezTo>
                  <a:cubicBezTo>
                    <a:pt x="168886" y="2285072"/>
                    <a:pt x="158127" y="2305867"/>
                    <a:pt x="148890" y="2327172"/>
                  </a:cubicBezTo>
                  <a:cubicBezTo>
                    <a:pt x="109982" y="2411777"/>
                    <a:pt x="81183" y="2500256"/>
                    <a:pt x="61295" y="2590672"/>
                  </a:cubicBezTo>
                  <a:cubicBezTo>
                    <a:pt x="42386" y="2681292"/>
                    <a:pt x="33147" y="2773643"/>
                    <a:pt x="32604" y="2866202"/>
                  </a:cubicBezTo>
                  <a:cubicBezTo>
                    <a:pt x="32495" y="3051925"/>
                    <a:pt x="55643" y="3237650"/>
                    <a:pt x="100853" y="3418074"/>
                  </a:cubicBezTo>
                  <a:cubicBezTo>
                    <a:pt x="123133" y="3508490"/>
                    <a:pt x="151498" y="3597377"/>
                    <a:pt x="184971" y="3684428"/>
                  </a:cubicBezTo>
                  <a:cubicBezTo>
                    <a:pt x="192796" y="3706344"/>
                    <a:pt x="202250" y="3727751"/>
                    <a:pt x="210836" y="3749462"/>
                  </a:cubicBezTo>
                  <a:cubicBezTo>
                    <a:pt x="219421" y="3771175"/>
                    <a:pt x="228985" y="3792479"/>
                    <a:pt x="238440" y="3813783"/>
                  </a:cubicBezTo>
                  <a:lnTo>
                    <a:pt x="252894" y="3845688"/>
                  </a:lnTo>
                  <a:lnTo>
                    <a:pt x="268109" y="3877287"/>
                  </a:lnTo>
                  <a:cubicBezTo>
                    <a:pt x="278215" y="3898287"/>
                    <a:pt x="288432" y="3919284"/>
                    <a:pt x="299409" y="3939978"/>
                  </a:cubicBezTo>
                  <a:cubicBezTo>
                    <a:pt x="341792" y="4023258"/>
                    <a:pt x="389828" y="4103787"/>
                    <a:pt x="440689" y="4182378"/>
                  </a:cubicBezTo>
                  <a:cubicBezTo>
                    <a:pt x="492420" y="4260561"/>
                    <a:pt x="547953" y="4336299"/>
                    <a:pt x="606640" y="4409488"/>
                  </a:cubicBezTo>
                  <a:cubicBezTo>
                    <a:pt x="665381" y="4482677"/>
                    <a:pt x="727435" y="4553292"/>
                    <a:pt x="792425" y="4621205"/>
                  </a:cubicBezTo>
                  <a:lnTo>
                    <a:pt x="802442" y="4630833"/>
                  </a:lnTo>
                  <a:lnTo>
                    <a:pt x="592561" y="4630833"/>
                  </a:lnTo>
                  <a:lnTo>
                    <a:pt x="489377" y="4483185"/>
                  </a:lnTo>
                  <a:cubicBezTo>
                    <a:pt x="437212" y="4401230"/>
                    <a:pt x="388850" y="4317339"/>
                    <a:pt x="344944" y="4231611"/>
                  </a:cubicBezTo>
                  <a:cubicBezTo>
                    <a:pt x="300386" y="4146191"/>
                    <a:pt x="260828" y="4058731"/>
                    <a:pt x="224311" y="3970456"/>
                  </a:cubicBezTo>
                  <a:cubicBezTo>
                    <a:pt x="78901" y="3617049"/>
                    <a:pt x="1413" y="3242136"/>
                    <a:pt x="0" y="2866202"/>
                  </a:cubicBezTo>
                  <a:cubicBezTo>
                    <a:pt x="0" y="2771912"/>
                    <a:pt x="8043" y="2677417"/>
                    <a:pt x="25105" y="2584351"/>
                  </a:cubicBezTo>
                  <a:cubicBezTo>
                    <a:pt x="42928" y="2491285"/>
                    <a:pt x="69446" y="2399444"/>
                    <a:pt x="105200" y="2310863"/>
                  </a:cubicBezTo>
                  <a:cubicBezTo>
                    <a:pt x="140304" y="2221974"/>
                    <a:pt x="184318" y="2136351"/>
                    <a:pt x="232245" y="2053172"/>
                  </a:cubicBezTo>
                  <a:cubicBezTo>
                    <a:pt x="256154" y="2011379"/>
                    <a:pt x="281802" y="1970810"/>
                    <a:pt x="307667" y="1930341"/>
                  </a:cubicBezTo>
                  <a:cubicBezTo>
                    <a:pt x="333533" y="1889873"/>
                    <a:pt x="360049" y="1849915"/>
                    <a:pt x="386893" y="1810161"/>
                  </a:cubicBezTo>
                  <a:lnTo>
                    <a:pt x="548823" y="1573876"/>
                  </a:lnTo>
                  <a:cubicBezTo>
                    <a:pt x="575341" y="1534529"/>
                    <a:pt x="601098" y="1494877"/>
                    <a:pt x="626419" y="1455224"/>
                  </a:cubicBezTo>
                  <a:cubicBezTo>
                    <a:pt x="651959" y="1415266"/>
                    <a:pt x="675434" y="1376225"/>
                    <a:pt x="701081" y="1334534"/>
                  </a:cubicBezTo>
                  <a:cubicBezTo>
                    <a:pt x="751290" y="1252070"/>
                    <a:pt x="804324" y="1170828"/>
                    <a:pt x="861162" y="1091320"/>
                  </a:cubicBezTo>
                  <a:cubicBezTo>
                    <a:pt x="917894" y="1011810"/>
                    <a:pt x="977884" y="933729"/>
                    <a:pt x="1042329" y="858093"/>
                  </a:cubicBezTo>
                  <a:cubicBezTo>
                    <a:pt x="1171765" y="707536"/>
                    <a:pt x="1319348" y="566764"/>
                    <a:pt x="1487799" y="446686"/>
                  </a:cubicBezTo>
                  <a:cubicBezTo>
                    <a:pt x="1571699" y="386340"/>
                    <a:pt x="1661031" y="332010"/>
                    <a:pt x="1754060" y="283388"/>
                  </a:cubicBezTo>
                  <a:cubicBezTo>
                    <a:pt x="1847414" y="235478"/>
                    <a:pt x="1944463" y="193278"/>
                    <a:pt x="2044121" y="157906"/>
                  </a:cubicBezTo>
                  <a:cubicBezTo>
                    <a:pt x="2143778" y="122638"/>
                    <a:pt x="2245936" y="93789"/>
                    <a:pt x="2349287" y="71364"/>
                  </a:cubicBezTo>
                  <a:cubicBezTo>
                    <a:pt x="2452641" y="48939"/>
                    <a:pt x="2556971" y="32935"/>
                    <a:pt x="2661411" y="21213"/>
                  </a:cubicBezTo>
                  <a:cubicBezTo>
                    <a:pt x="2713576" y="14994"/>
                    <a:pt x="2765850" y="11222"/>
                    <a:pt x="2818124" y="7146"/>
                  </a:cubicBezTo>
                  <a:cubicBezTo>
                    <a:pt x="2870290" y="4596"/>
                    <a:pt x="2922672" y="1640"/>
                    <a:pt x="2974728" y="1029"/>
                  </a:cubicBezTo>
                  <a:cubicBezTo>
                    <a:pt x="3000811" y="519"/>
                    <a:pt x="3026568" y="-296"/>
                    <a:pt x="3053738" y="11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16399" name="Group 16398">
            <a:extLst>
              <a:ext uri="{FF2B5EF4-FFF2-40B4-BE49-F238E27FC236}">
                <a16:creationId xmlns:a16="http://schemas.microsoft.com/office/drawing/2014/main" id="{2786ABD8-AB9F-46F2-A7D9-36F1F7338CF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5112326" y="0"/>
            <a:ext cx="4683941" cy="3456291"/>
            <a:chOff x="4345582" y="0"/>
            <a:chExt cx="5069918" cy="3741104"/>
          </a:xfrm>
          <a:solidFill>
            <a:schemeClr val="accent5">
              <a:alpha val="5000"/>
            </a:schemeClr>
          </a:solidFill>
        </p:grpSpPr>
        <p:sp>
          <p:nvSpPr>
            <p:cNvPr id="16400" name="Freeform: Shape 16399">
              <a:extLst>
                <a:ext uri="{FF2B5EF4-FFF2-40B4-BE49-F238E27FC236}">
                  <a16:creationId xmlns:a16="http://schemas.microsoft.com/office/drawing/2014/main" id="{DB26E49F-E19A-487B-A8A4-A26128CFDC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45582" y="1"/>
              <a:ext cx="5069918" cy="3741103"/>
            </a:xfrm>
            <a:custGeom>
              <a:avLst/>
              <a:gdLst>
                <a:gd name="connsiteX0" fmla="*/ 475344 w 5069918"/>
                <a:gd name="connsiteY0" fmla="*/ 0 h 3741103"/>
                <a:gd name="connsiteX1" fmla="*/ 643707 w 5069918"/>
                <a:gd name="connsiteY1" fmla="*/ 0 h 3741103"/>
                <a:gd name="connsiteX2" fmla="*/ 635672 w 5069918"/>
                <a:gd name="connsiteY2" fmla="*/ 7778 h 3741103"/>
                <a:gd name="connsiteX3" fmla="*/ 486638 w 5069918"/>
                <a:gd name="connsiteY3" fmla="*/ 178818 h 3741103"/>
                <a:gd name="connsiteX4" fmla="*/ 353514 w 5069918"/>
                <a:gd name="connsiteY4" fmla="*/ 362293 h 3741103"/>
                <a:gd name="connsiteX5" fmla="*/ 240181 w 5069918"/>
                <a:gd name="connsiteY5" fmla="*/ 558120 h 3741103"/>
                <a:gd name="connsiteX6" fmla="*/ 215073 w 5069918"/>
                <a:gd name="connsiteY6" fmla="*/ 608766 h 3741103"/>
                <a:gd name="connsiteX7" fmla="*/ 202868 w 5069918"/>
                <a:gd name="connsiteY7" fmla="*/ 634294 h 3741103"/>
                <a:gd name="connsiteX8" fmla="*/ 191273 w 5069918"/>
                <a:gd name="connsiteY8" fmla="*/ 660069 h 3741103"/>
                <a:gd name="connsiteX9" fmla="*/ 169129 w 5069918"/>
                <a:gd name="connsiteY9" fmla="*/ 712032 h 3741103"/>
                <a:gd name="connsiteX10" fmla="*/ 148381 w 5069918"/>
                <a:gd name="connsiteY10" fmla="*/ 764571 h 3741103"/>
                <a:gd name="connsiteX11" fmla="*/ 80903 w 5069918"/>
                <a:gd name="connsiteY11" fmla="*/ 979750 h 3741103"/>
                <a:gd name="connsiteX12" fmla="*/ 26154 w 5069918"/>
                <a:gd name="connsiteY12" fmla="*/ 1425590 h 3741103"/>
                <a:gd name="connsiteX13" fmla="*/ 49170 w 5069918"/>
                <a:gd name="connsiteY13" fmla="*/ 1648182 h 3741103"/>
                <a:gd name="connsiteX14" fmla="*/ 119437 w 5069918"/>
                <a:gd name="connsiteY14" fmla="*/ 1861055 h 3741103"/>
                <a:gd name="connsiteX15" fmla="*/ 143672 w 5069918"/>
                <a:gd name="connsiteY15" fmla="*/ 1911947 h 3741103"/>
                <a:gd name="connsiteX16" fmla="*/ 170611 w 5069918"/>
                <a:gd name="connsiteY16" fmla="*/ 1961687 h 3741103"/>
                <a:gd name="connsiteX17" fmla="*/ 230330 w 5069918"/>
                <a:gd name="connsiteY17" fmla="*/ 2058118 h 3741103"/>
                <a:gd name="connsiteX18" fmla="*/ 296237 w 5069918"/>
                <a:gd name="connsiteY18" fmla="*/ 2151255 h 3741103"/>
                <a:gd name="connsiteX19" fmla="*/ 366853 w 5069918"/>
                <a:gd name="connsiteY19" fmla="*/ 2241757 h 3741103"/>
                <a:gd name="connsiteX20" fmla="*/ 513838 w 5069918"/>
                <a:gd name="connsiteY20" fmla="*/ 2420786 h 3741103"/>
                <a:gd name="connsiteX21" fmla="*/ 587330 w 5069918"/>
                <a:gd name="connsiteY21" fmla="*/ 2511534 h 3741103"/>
                <a:gd name="connsiteX22" fmla="*/ 658817 w 5069918"/>
                <a:gd name="connsiteY22" fmla="*/ 2603437 h 3741103"/>
                <a:gd name="connsiteX23" fmla="*/ 730305 w 5069918"/>
                <a:gd name="connsiteY23" fmla="*/ 2692210 h 3741103"/>
                <a:gd name="connsiteX24" fmla="*/ 805018 w 5069918"/>
                <a:gd name="connsiteY24" fmla="*/ 2777936 h 3741103"/>
                <a:gd name="connsiteX25" fmla="*/ 963424 w 5069918"/>
                <a:gd name="connsiteY25" fmla="*/ 2939588 h 3741103"/>
                <a:gd name="connsiteX26" fmla="*/ 1319204 w 5069918"/>
                <a:gd name="connsiteY26" fmla="*/ 3209447 h 3741103"/>
                <a:gd name="connsiteX27" fmla="*/ 1515882 w 5069918"/>
                <a:gd name="connsiteY27" fmla="*/ 3310902 h 3741103"/>
                <a:gd name="connsiteX28" fmla="*/ 1723456 w 5069918"/>
                <a:gd name="connsiteY28" fmla="*/ 3387570 h 3741103"/>
                <a:gd name="connsiteX29" fmla="*/ 1939662 w 5069918"/>
                <a:gd name="connsiteY29" fmla="*/ 3440520 h 3741103"/>
                <a:gd name="connsiteX30" fmla="*/ 2162581 w 5069918"/>
                <a:gd name="connsiteY30" fmla="*/ 3470167 h 3741103"/>
                <a:gd name="connsiteX31" fmla="*/ 2389597 w 5069918"/>
                <a:gd name="connsiteY31" fmla="*/ 3479472 h 3741103"/>
                <a:gd name="connsiteX32" fmla="*/ 2446002 w 5069918"/>
                <a:gd name="connsiteY32" fmla="*/ 3479059 h 3741103"/>
                <a:gd name="connsiteX33" fmla="*/ 2473639 w 5069918"/>
                <a:gd name="connsiteY33" fmla="*/ 3478402 h 3741103"/>
                <a:gd name="connsiteX34" fmla="*/ 2501187 w 5069918"/>
                <a:gd name="connsiteY34" fmla="*/ 3477083 h 3741103"/>
                <a:gd name="connsiteX35" fmla="*/ 2610685 w 5069918"/>
                <a:gd name="connsiteY35" fmla="*/ 3468025 h 3741103"/>
                <a:gd name="connsiteX36" fmla="*/ 3033071 w 5069918"/>
                <a:gd name="connsiteY36" fmla="*/ 3360230 h 3741103"/>
                <a:gd name="connsiteX37" fmla="*/ 3232974 w 5069918"/>
                <a:gd name="connsiteY37" fmla="*/ 3266681 h 3741103"/>
                <a:gd name="connsiteX38" fmla="*/ 3425990 w 5069918"/>
                <a:gd name="connsiteY38" fmla="*/ 3152873 h 3741103"/>
                <a:gd name="connsiteX39" fmla="*/ 3613601 w 5069918"/>
                <a:gd name="connsiteY39" fmla="*/ 3024078 h 3741103"/>
                <a:gd name="connsiteX40" fmla="*/ 3706185 w 5069918"/>
                <a:gd name="connsiteY40" fmla="*/ 2955893 h 3741103"/>
                <a:gd name="connsiteX41" fmla="*/ 3799729 w 5069918"/>
                <a:gd name="connsiteY41" fmla="*/ 2885155 h 3741103"/>
                <a:gd name="connsiteX42" fmla="*/ 4175561 w 5069918"/>
                <a:gd name="connsiteY42" fmla="*/ 2606072 h 3741103"/>
                <a:gd name="connsiteX43" fmla="*/ 4517132 w 5069918"/>
                <a:gd name="connsiteY43" fmla="*/ 2312331 h 3741103"/>
                <a:gd name="connsiteX44" fmla="*/ 4659758 w 5069918"/>
                <a:gd name="connsiteY44" fmla="*/ 2148703 h 3741103"/>
                <a:gd name="connsiteX45" fmla="*/ 4773178 w 5069918"/>
                <a:gd name="connsiteY45" fmla="*/ 1969674 h 3741103"/>
                <a:gd name="connsiteX46" fmla="*/ 4892092 w 5069918"/>
                <a:gd name="connsiteY46" fmla="*/ 1567562 h 3741103"/>
                <a:gd name="connsiteX47" fmla="*/ 4898804 w 5069918"/>
                <a:gd name="connsiteY47" fmla="*/ 1460754 h 3741103"/>
                <a:gd name="connsiteX48" fmla="*/ 4899153 w 5069918"/>
                <a:gd name="connsiteY48" fmla="*/ 1406239 h 3741103"/>
                <a:gd name="connsiteX49" fmla="*/ 4898456 w 5069918"/>
                <a:gd name="connsiteY49" fmla="*/ 1350735 h 3741103"/>
                <a:gd name="connsiteX50" fmla="*/ 4886774 w 5069918"/>
                <a:gd name="connsiteY50" fmla="*/ 1128886 h 3741103"/>
                <a:gd name="connsiteX51" fmla="*/ 4815896 w 5069918"/>
                <a:gd name="connsiteY51" fmla="*/ 689221 h 3741103"/>
                <a:gd name="connsiteX52" fmla="*/ 4673183 w 5069918"/>
                <a:gd name="connsiteY52" fmla="*/ 264874 h 3741103"/>
                <a:gd name="connsiteX53" fmla="*/ 4625496 w 5069918"/>
                <a:gd name="connsiteY53" fmla="*/ 162925 h 3741103"/>
                <a:gd name="connsiteX54" fmla="*/ 4572490 w 5069918"/>
                <a:gd name="connsiteY54" fmla="*/ 63364 h 3741103"/>
                <a:gd name="connsiteX55" fmla="*/ 4532299 w 5069918"/>
                <a:gd name="connsiteY55" fmla="*/ 0 h 3741103"/>
                <a:gd name="connsiteX56" fmla="*/ 4626680 w 5069918"/>
                <a:gd name="connsiteY56" fmla="*/ 0 h 3741103"/>
                <a:gd name="connsiteX57" fmla="*/ 4643978 w 5069918"/>
                <a:gd name="connsiteY57" fmla="*/ 26636 h 3741103"/>
                <a:gd name="connsiteX58" fmla="*/ 4700644 w 5069918"/>
                <a:gd name="connsiteY58" fmla="*/ 128338 h 3741103"/>
                <a:gd name="connsiteX59" fmla="*/ 4753214 w 5069918"/>
                <a:gd name="connsiteY59" fmla="*/ 232016 h 3741103"/>
                <a:gd name="connsiteX60" fmla="*/ 4921297 w 5069918"/>
                <a:gd name="connsiteY60" fmla="*/ 663363 h 3741103"/>
                <a:gd name="connsiteX61" fmla="*/ 5027482 w 5069918"/>
                <a:gd name="connsiteY61" fmla="*/ 1112991 h 3741103"/>
                <a:gd name="connsiteX62" fmla="*/ 5058082 w 5069918"/>
                <a:gd name="connsiteY62" fmla="*/ 1342088 h 3741103"/>
                <a:gd name="connsiteX63" fmla="*/ 5063486 w 5069918"/>
                <a:gd name="connsiteY63" fmla="*/ 1399651 h 3741103"/>
                <a:gd name="connsiteX64" fmla="*/ 5067846 w 5069918"/>
                <a:gd name="connsiteY64" fmla="*/ 1458284 h 3741103"/>
                <a:gd name="connsiteX65" fmla="*/ 5069414 w 5069918"/>
                <a:gd name="connsiteY65" fmla="*/ 1577772 h 3741103"/>
                <a:gd name="connsiteX66" fmla="*/ 5040732 w 5069918"/>
                <a:gd name="connsiteY66" fmla="*/ 1817822 h 3741103"/>
                <a:gd name="connsiteX67" fmla="*/ 4964102 w 5069918"/>
                <a:gd name="connsiteY67" fmla="*/ 2050871 h 3741103"/>
                <a:gd name="connsiteX68" fmla="*/ 4689486 w 5069918"/>
                <a:gd name="connsiteY68" fmla="*/ 2458008 h 3741103"/>
                <a:gd name="connsiteX69" fmla="*/ 4333792 w 5069918"/>
                <a:gd name="connsiteY69" fmla="*/ 2784606 h 3741103"/>
                <a:gd name="connsiteX70" fmla="*/ 3965197 w 5069918"/>
                <a:gd name="connsiteY70" fmla="*/ 3076041 h 3741103"/>
                <a:gd name="connsiteX71" fmla="*/ 3873745 w 5069918"/>
                <a:gd name="connsiteY71" fmla="*/ 3149167 h 3741103"/>
                <a:gd name="connsiteX72" fmla="*/ 3779416 w 5069918"/>
                <a:gd name="connsiteY72" fmla="*/ 3222705 h 3741103"/>
                <a:gd name="connsiteX73" fmla="*/ 3582739 w 5069918"/>
                <a:gd name="connsiteY73" fmla="*/ 3364594 h 3741103"/>
                <a:gd name="connsiteX74" fmla="*/ 3371851 w 5069918"/>
                <a:gd name="connsiteY74" fmla="*/ 3494377 h 3741103"/>
                <a:gd name="connsiteX75" fmla="*/ 3143615 w 5069918"/>
                <a:gd name="connsiteY75" fmla="*/ 3603819 h 3741103"/>
                <a:gd name="connsiteX76" fmla="*/ 2643552 w 5069918"/>
                <a:gd name="connsiteY76" fmla="*/ 3730555 h 3741103"/>
                <a:gd name="connsiteX77" fmla="*/ 2514264 w 5069918"/>
                <a:gd name="connsiteY77" fmla="*/ 3739696 h 3741103"/>
                <a:gd name="connsiteX78" fmla="*/ 2481920 w 5069918"/>
                <a:gd name="connsiteY78" fmla="*/ 3740849 h 3741103"/>
                <a:gd name="connsiteX79" fmla="*/ 2449664 w 5069918"/>
                <a:gd name="connsiteY79" fmla="*/ 3741014 h 3741103"/>
                <a:gd name="connsiteX80" fmla="*/ 2386284 w 5069918"/>
                <a:gd name="connsiteY80" fmla="*/ 3740273 h 3741103"/>
                <a:gd name="connsiteX81" fmla="*/ 2260658 w 5069918"/>
                <a:gd name="connsiteY81" fmla="*/ 3735331 h 3741103"/>
                <a:gd name="connsiteX82" fmla="*/ 2134945 w 5069918"/>
                <a:gd name="connsiteY82" fmla="*/ 3723967 h 3741103"/>
                <a:gd name="connsiteX83" fmla="*/ 1884564 w 5069918"/>
                <a:gd name="connsiteY83" fmla="*/ 3683451 h 3741103"/>
                <a:gd name="connsiteX84" fmla="*/ 1639764 w 5069918"/>
                <a:gd name="connsiteY84" fmla="*/ 3613537 h 3741103"/>
                <a:gd name="connsiteX85" fmla="*/ 1407081 w 5069918"/>
                <a:gd name="connsiteY85" fmla="*/ 3512164 h 3741103"/>
                <a:gd name="connsiteX86" fmla="*/ 1193491 w 5069918"/>
                <a:gd name="connsiteY86" fmla="*/ 3380240 h 3741103"/>
                <a:gd name="connsiteX87" fmla="*/ 836141 w 5069918"/>
                <a:gd name="connsiteY87" fmla="*/ 3047878 h 3741103"/>
                <a:gd name="connsiteX88" fmla="*/ 690812 w 5069918"/>
                <a:gd name="connsiteY88" fmla="*/ 2859461 h 3741103"/>
                <a:gd name="connsiteX89" fmla="*/ 562397 w 5069918"/>
                <a:gd name="connsiteY89" fmla="*/ 2662976 h 3741103"/>
                <a:gd name="connsiteX90" fmla="*/ 502504 w 5069918"/>
                <a:gd name="connsiteY90" fmla="*/ 2565474 h 3741103"/>
                <a:gd name="connsiteX91" fmla="*/ 440258 w 5069918"/>
                <a:gd name="connsiteY91" fmla="*/ 2469619 h 3741103"/>
                <a:gd name="connsiteX92" fmla="*/ 310360 w 5069918"/>
                <a:gd name="connsiteY92" fmla="*/ 2278732 h 3741103"/>
                <a:gd name="connsiteX93" fmla="*/ 246806 w 5069918"/>
                <a:gd name="connsiteY93" fmla="*/ 2181642 h 3741103"/>
                <a:gd name="connsiteX94" fmla="*/ 186303 w 5069918"/>
                <a:gd name="connsiteY94" fmla="*/ 2082411 h 3741103"/>
                <a:gd name="connsiteX95" fmla="*/ 84390 w 5069918"/>
                <a:gd name="connsiteY95" fmla="*/ 1874231 h 3741103"/>
                <a:gd name="connsiteX96" fmla="*/ 20139 w 5069918"/>
                <a:gd name="connsiteY96" fmla="*/ 1653288 h 3741103"/>
                <a:gd name="connsiteX97" fmla="*/ 0 w 5069918"/>
                <a:gd name="connsiteY97" fmla="*/ 1425590 h 3741103"/>
                <a:gd name="connsiteX98" fmla="*/ 179939 w 5069918"/>
                <a:gd name="connsiteY98" fmla="*/ 533498 h 3741103"/>
                <a:gd name="connsiteX99" fmla="*/ 276709 w 5069918"/>
                <a:gd name="connsiteY99" fmla="*/ 322519 h 3741103"/>
                <a:gd name="connsiteX100" fmla="*/ 392571 w 5069918"/>
                <a:gd name="connsiteY100" fmla="*/ 119280 h 37411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5069918" h="3741103">
                  <a:moveTo>
                    <a:pt x="475344" y="0"/>
                  </a:moveTo>
                  <a:lnTo>
                    <a:pt x="643707" y="0"/>
                  </a:lnTo>
                  <a:lnTo>
                    <a:pt x="635672" y="7778"/>
                  </a:lnTo>
                  <a:cubicBezTo>
                    <a:pt x="583538" y="62643"/>
                    <a:pt x="533759" y="119691"/>
                    <a:pt x="486638" y="178818"/>
                  </a:cubicBezTo>
                  <a:cubicBezTo>
                    <a:pt x="439560" y="237945"/>
                    <a:pt x="395012" y="299131"/>
                    <a:pt x="353514" y="362293"/>
                  </a:cubicBezTo>
                  <a:cubicBezTo>
                    <a:pt x="312714" y="425784"/>
                    <a:pt x="274180" y="490841"/>
                    <a:pt x="240181" y="558120"/>
                  </a:cubicBezTo>
                  <a:cubicBezTo>
                    <a:pt x="231376" y="574838"/>
                    <a:pt x="223180" y="591801"/>
                    <a:pt x="215073" y="608766"/>
                  </a:cubicBezTo>
                  <a:lnTo>
                    <a:pt x="202868" y="634294"/>
                  </a:lnTo>
                  <a:lnTo>
                    <a:pt x="191273" y="660069"/>
                  </a:lnTo>
                  <a:cubicBezTo>
                    <a:pt x="183688" y="677280"/>
                    <a:pt x="176016" y="694491"/>
                    <a:pt x="169129" y="712032"/>
                  </a:cubicBezTo>
                  <a:cubicBezTo>
                    <a:pt x="162242" y="729572"/>
                    <a:pt x="154658" y="746866"/>
                    <a:pt x="148381" y="764571"/>
                  </a:cubicBezTo>
                  <a:cubicBezTo>
                    <a:pt x="121529" y="834897"/>
                    <a:pt x="98775" y="906706"/>
                    <a:pt x="80903" y="979750"/>
                  </a:cubicBezTo>
                  <a:cubicBezTo>
                    <a:pt x="44636" y="1125509"/>
                    <a:pt x="26067" y="1275550"/>
                    <a:pt x="26154" y="1425590"/>
                  </a:cubicBezTo>
                  <a:cubicBezTo>
                    <a:pt x="26590" y="1500365"/>
                    <a:pt x="34001" y="1574973"/>
                    <a:pt x="49170" y="1648182"/>
                  </a:cubicBezTo>
                  <a:cubicBezTo>
                    <a:pt x="65124" y="1721226"/>
                    <a:pt x="88226" y="1792705"/>
                    <a:pt x="119437" y="1861055"/>
                  </a:cubicBezTo>
                  <a:cubicBezTo>
                    <a:pt x="126847" y="1878267"/>
                    <a:pt x="135478" y="1895066"/>
                    <a:pt x="143672" y="1911947"/>
                  </a:cubicBezTo>
                  <a:cubicBezTo>
                    <a:pt x="152565" y="1928582"/>
                    <a:pt x="161021" y="1945381"/>
                    <a:pt x="170611" y="1961687"/>
                  </a:cubicBezTo>
                  <a:cubicBezTo>
                    <a:pt x="188919" y="1994626"/>
                    <a:pt x="209319" y="2026578"/>
                    <a:pt x="230330" y="2058118"/>
                  </a:cubicBezTo>
                  <a:cubicBezTo>
                    <a:pt x="251253" y="2089740"/>
                    <a:pt x="273658" y="2120539"/>
                    <a:pt x="296237" y="2151255"/>
                  </a:cubicBezTo>
                  <a:cubicBezTo>
                    <a:pt x="319165" y="2181725"/>
                    <a:pt x="342966" y="2211782"/>
                    <a:pt x="366853" y="2241757"/>
                  </a:cubicBezTo>
                  <a:cubicBezTo>
                    <a:pt x="414714" y="2301791"/>
                    <a:pt x="464756" y="2360588"/>
                    <a:pt x="513838" y="2420786"/>
                  </a:cubicBezTo>
                  <a:cubicBezTo>
                    <a:pt x="538509" y="2450761"/>
                    <a:pt x="563094" y="2480983"/>
                    <a:pt x="587330" y="2511534"/>
                  </a:cubicBezTo>
                  <a:cubicBezTo>
                    <a:pt x="611479" y="2541839"/>
                    <a:pt x="635453" y="2574038"/>
                    <a:pt x="658817" y="2603437"/>
                  </a:cubicBezTo>
                  <a:cubicBezTo>
                    <a:pt x="682008" y="2633577"/>
                    <a:pt x="706330" y="2662811"/>
                    <a:pt x="730305" y="2692210"/>
                  </a:cubicBezTo>
                  <a:cubicBezTo>
                    <a:pt x="754977" y="2721115"/>
                    <a:pt x="779474" y="2750019"/>
                    <a:pt x="805018" y="2777936"/>
                  </a:cubicBezTo>
                  <a:cubicBezTo>
                    <a:pt x="855757" y="2834098"/>
                    <a:pt x="908500" y="2888202"/>
                    <a:pt x="963424" y="2939588"/>
                  </a:cubicBezTo>
                  <a:cubicBezTo>
                    <a:pt x="1073444" y="3042113"/>
                    <a:pt x="1192183" y="3133604"/>
                    <a:pt x="1319204" y="3209447"/>
                  </a:cubicBezTo>
                  <a:cubicBezTo>
                    <a:pt x="1382846" y="3247164"/>
                    <a:pt x="1448143" y="3281751"/>
                    <a:pt x="1515882" y="3310902"/>
                  </a:cubicBezTo>
                  <a:cubicBezTo>
                    <a:pt x="1583184" y="3340877"/>
                    <a:pt x="1652666" y="3366159"/>
                    <a:pt x="1723456" y="3387570"/>
                  </a:cubicBezTo>
                  <a:cubicBezTo>
                    <a:pt x="1794246" y="3409063"/>
                    <a:pt x="1866431" y="3426439"/>
                    <a:pt x="1939662" y="3440520"/>
                  </a:cubicBezTo>
                  <a:cubicBezTo>
                    <a:pt x="2012981" y="3454355"/>
                    <a:pt x="2087519" y="3463825"/>
                    <a:pt x="2162581" y="3470167"/>
                  </a:cubicBezTo>
                  <a:cubicBezTo>
                    <a:pt x="2237643" y="3476589"/>
                    <a:pt x="2313489" y="3479390"/>
                    <a:pt x="2389597" y="3479472"/>
                  </a:cubicBezTo>
                  <a:cubicBezTo>
                    <a:pt x="2408602" y="3479472"/>
                    <a:pt x="2427869" y="3479801"/>
                    <a:pt x="2446002" y="3479059"/>
                  </a:cubicBezTo>
                  <a:lnTo>
                    <a:pt x="2473639" y="3478402"/>
                  </a:lnTo>
                  <a:lnTo>
                    <a:pt x="2501187" y="3477083"/>
                  </a:lnTo>
                  <a:cubicBezTo>
                    <a:pt x="2537890" y="3475519"/>
                    <a:pt x="2574418" y="3472060"/>
                    <a:pt x="2610685" y="3468025"/>
                  </a:cubicBezTo>
                  <a:cubicBezTo>
                    <a:pt x="2755926" y="3451226"/>
                    <a:pt x="2897244" y="3414415"/>
                    <a:pt x="3033071" y="3360230"/>
                  </a:cubicBezTo>
                  <a:cubicBezTo>
                    <a:pt x="3101158" y="3333383"/>
                    <a:pt x="3167589" y="3301514"/>
                    <a:pt x="3232974" y="3266681"/>
                  </a:cubicBezTo>
                  <a:cubicBezTo>
                    <a:pt x="3298446" y="3232011"/>
                    <a:pt x="3362697" y="3193554"/>
                    <a:pt x="3425990" y="3152873"/>
                  </a:cubicBezTo>
                  <a:cubicBezTo>
                    <a:pt x="3489282" y="3112110"/>
                    <a:pt x="3551529" y="3068712"/>
                    <a:pt x="3613601" y="3024078"/>
                  </a:cubicBezTo>
                  <a:cubicBezTo>
                    <a:pt x="3644549" y="3001762"/>
                    <a:pt x="3675411" y="2978868"/>
                    <a:pt x="3706185" y="2955893"/>
                  </a:cubicBezTo>
                  <a:lnTo>
                    <a:pt x="3799729" y="2885155"/>
                  </a:lnTo>
                  <a:cubicBezTo>
                    <a:pt x="3926402" y="2790205"/>
                    <a:pt x="4053597" y="2699374"/>
                    <a:pt x="4175561" y="2606072"/>
                  </a:cubicBezTo>
                  <a:cubicBezTo>
                    <a:pt x="4297526" y="2512852"/>
                    <a:pt x="4414084" y="2416833"/>
                    <a:pt x="4517132" y="2312331"/>
                  </a:cubicBezTo>
                  <a:cubicBezTo>
                    <a:pt x="4568480" y="2259956"/>
                    <a:pt x="4616604" y="2205689"/>
                    <a:pt x="4659758" y="2148703"/>
                  </a:cubicBezTo>
                  <a:cubicBezTo>
                    <a:pt x="4702650" y="2091634"/>
                    <a:pt x="4741184" y="2032096"/>
                    <a:pt x="4773178" y="1969674"/>
                  </a:cubicBezTo>
                  <a:cubicBezTo>
                    <a:pt x="4837865" y="1845080"/>
                    <a:pt x="4877446" y="1709038"/>
                    <a:pt x="4892092" y="1567562"/>
                  </a:cubicBezTo>
                  <a:cubicBezTo>
                    <a:pt x="4895666" y="1532233"/>
                    <a:pt x="4897845" y="1496576"/>
                    <a:pt x="4898804" y="1460754"/>
                  </a:cubicBezTo>
                  <a:cubicBezTo>
                    <a:pt x="4899066" y="1442884"/>
                    <a:pt x="4899414" y="1425015"/>
                    <a:pt x="4899153" y="1406239"/>
                  </a:cubicBezTo>
                  <a:cubicBezTo>
                    <a:pt x="4898979" y="1387711"/>
                    <a:pt x="4899066" y="1369263"/>
                    <a:pt x="4898456" y="1350735"/>
                  </a:cubicBezTo>
                  <a:cubicBezTo>
                    <a:pt x="4896974" y="1276703"/>
                    <a:pt x="4893226" y="1202753"/>
                    <a:pt x="4886774" y="1128886"/>
                  </a:cubicBezTo>
                  <a:cubicBezTo>
                    <a:pt x="4873610" y="981232"/>
                    <a:pt x="4851030" y="833991"/>
                    <a:pt x="4815896" y="689221"/>
                  </a:cubicBezTo>
                  <a:cubicBezTo>
                    <a:pt x="4780676" y="544533"/>
                    <a:pt x="4733860" y="402068"/>
                    <a:pt x="4673183" y="264874"/>
                  </a:cubicBezTo>
                  <a:cubicBezTo>
                    <a:pt x="4658101" y="230533"/>
                    <a:pt x="4642147" y="196605"/>
                    <a:pt x="4625496" y="162925"/>
                  </a:cubicBezTo>
                  <a:cubicBezTo>
                    <a:pt x="4608583" y="129326"/>
                    <a:pt x="4590885" y="96222"/>
                    <a:pt x="4572490" y="63364"/>
                  </a:cubicBezTo>
                  <a:lnTo>
                    <a:pt x="4532299" y="0"/>
                  </a:lnTo>
                  <a:lnTo>
                    <a:pt x="4626680" y="0"/>
                  </a:lnTo>
                  <a:lnTo>
                    <a:pt x="4643978" y="26636"/>
                  </a:lnTo>
                  <a:cubicBezTo>
                    <a:pt x="4663594" y="60152"/>
                    <a:pt x="4682598" y="94080"/>
                    <a:pt x="4700644" y="128338"/>
                  </a:cubicBezTo>
                  <a:cubicBezTo>
                    <a:pt x="4718866" y="162595"/>
                    <a:pt x="4736476" y="197100"/>
                    <a:pt x="4753214" y="232016"/>
                  </a:cubicBezTo>
                  <a:cubicBezTo>
                    <a:pt x="4820082" y="371681"/>
                    <a:pt x="4875964" y="515957"/>
                    <a:pt x="4921297" y="663363"/>
                  </a:cubicBezTo>
                  <a:cubicBezTo>
                    <a:pt x="4966630" y="810687"/>
                    <a:pt x="5002460" y="960975"/>
                    <a:pt x="5027482" y="1112991"/>
                  </a:cubicBezTo>
                  <a:cubicBezTo>
                    <a:pt x="5040123" y="1189000"/>
                    <a:pt x="5050323" y="1265421"/>
                    <a:pt x="5058082" y="1342088"/>
                  </a:cubicBezTo>
                  <a:cubicBezTo>
                    <a:pt x="5060261" y="1361276"/>
                    <a:pt x="5061743" y="1380464"/>
                    <a:pt x="5063486" y="1399651"/>
                  </a:cubicBezTo>
                  <a:cubicBezTo>
                    <a:pt x="5065318" y="1418591"/>
                    <a:pt x="5066625" y="1438437"/>
                    <a:pt x="5067846" y="1458284"/>
                  </a:cubicBezTo>
                  <a:cubicBezTo>
                    <a:pt x="5069851" y="1497894"/>
                    <a:pt x="5070461" y="1537751"/>
                    <a:pt x="5069414" y="1577772"/>
                  </a:cubicBezTo>
                  <a:cubicBezTo>
                    <a:pt x="5067060" y="1657734"/>
                    <a:pt x="5057820" y="1738272"/>
                    <a:pt x="5040732" y="1817822"/>
                  </a:cubicBezTo>
                  <a:cubicBezTo>
                    <a:pt x="5023123" y="1897289"/>
                    <a:pt x="4997578" y="1975686"/>
                    <a:pt x="4964102" y="2050871"/>
                  </a:cubicBezTo>
                  <a:cubicBezTo>
                    <a:pt x="4897409" y="2201736"/>
                    <a:pt x="4799942" y="2338271"/>
                    <a:pt x="4689486" y="2458008"/>
                  </a:cubicBezTo>
                  <a:cubicBezTo>
                    <a:pt x="4579116" y="2578485"/>
                    <a:pt x="4456716" y="2684139"/>
                    <a:pt x="4333792" y="2784606"/>
                  </a:cubicBezTo>
                  <a:cubicBezTo>
                    <a:pt x="4210520" y="2884908"/>
                    <a:pt x="4085853" y="2979775"/>
                    <a:pt x="3965197" y="3076041"/>
                  </a:cubicBezTo>
                  <a:lnTo>
                    <a:pt x="3873745" y="3149167"/>
                  </a:lnTo>
                  <a:cubicBezTo>
                    <a:pt x="3842621" y="3173790"/>
                    <a:pt x="3811325" y="3198413"/>
                    <a:pt x="3779416" y="3222705"/>
                  </a:cubicBezTo>
                  <a:cubicBezTo>
                    <a:pt x="3715863" y="3271374"/>
                    <a:pt x="3650652" y="3319055"/>
                    <a:pt x="3582739" y="3364594"/>
                  </a:cubicBezTo>
                  <a:cubicBezTo>
                    <a:pt x="3514913" y="3410051"/>
                    <a:pt x="3445170" y="3454190"/>
                    <a:pt x="3371851" y="3494377"/>
                  </a:cubicBezTo>
                  <a:cubicBezTo>
                    <a:pt x="3298533" y="3534481"/>
                    <a:pt x="3222687" y="3571703"/>
                    <a:pt x="3143615" y="3603819"/>
                  </a:cubicBezTo>
                  <a:cubicBezTo>
                    <a:pt x="2985994" y="3668876"/>
                    <a:pt x="2815732" y="3712356"/>
                    <a:pt x="2643552" y="3730555"/>
                  </a:cubicBezTo>
                  <a:cubicBezTo>
                    <a:pt x="2600484" y="3734838"/>
                    <a:pt x="2557331" y="3738297"/>
                    <a:pt x="2514264" y="3739696"/>
                  </a:cubicBezTo>
                  <a:lnTo>
                    <a:pt x="2481920" y="3740849"/>
                  </a:lnTo>
                  <a:lnTo>
                    <a:pt x="2449664" y="3741014"/>
                  </a:lnTo>
                  <a:cubicBezTo>
                    <a:pt x="2427869" y="3741343"/>
                    <a:pt x="2407207" y="3740685"/>
                    <a:pt x="2386284" y="3740273"/>
                  </a:cubicBezTo>
                  <a:cubicBezTo>
                    <a:pt x="2344525" y="3739779"/>
                    <a:pt x="2302505" y="3737391"/>
                    <a:pt x="2260658" y="3735331"/>
                  </a:cubicBezTo>
                  <a:cubicBezTo>
                    <a:pt x="2218725" y="3732038"/>
                    <a:pt x="2176791" y="3728991"/>
                    <a:pt x="2134945" y="3723967"/>
                  </a:cubicBezTo>
                  <a:cubicBezTo>
                    <a:pt x="2051165" y="3714497"/>
                    <a:pt x="1967473" y="3701568"/>
                    <a:pt x="1884564" y="3683451"/>
                  </a:cubicBezTo>
                  <a:cubicBezTo>
                    <a:pt x="1801657" y="3665335"/>
                    <a:pt x="1719708" y="3642029"/>
                    <a:pt x="1639764" y="3613537"/>
                  </a:cubicBezTo>
                  <a:cubicBezTo>
                    <a:pt x="1559820" y="3584961"/>
                    <a:pt x="1481969" y="3550869"/>
                    <a:pt x="1407081" y="3512164"/>
                  </a:cubicBezTo>
                  <a:cubicBezTo>
                    <a:pt x="1332455" y="3472884"/>
                    <a:pt x="1260794" y="3428992"/>
                    <a:pt x="1193491" y="3380240"/>
                  </a:cubicBezTo>
                  <a:cubicBezTo>
                    <a:pt x="1058362" y="3283233"/>
                    <a:pt x="939973" y="3169508"/>
                    <a:pt x="836141" y="3047878"/>
                  </a:cubicBezTo>
                  <a:cubicBezTo>
                    <a:pt x="784444" y="2986774"/>
                    <a:pt x="736321" y="2923695"/>
                    <a:pt x="690812" y="2859461"/>
                  </a:cubicBezTo>
                  <a:cubicBezTo>
                    <a:pt x="645217" y="2795229"/>
                    <a:pt x="602674" y="2729596"/>
                    <a:pt x="562397" y="2662976"/>
                  </a:cubicBezTo>
                  <a:cubicBezTo>
                    <a:pt x="541823" y="2629295"/>
                    <a:pt x="522992" y="2597755"/>
                    <a:pt x="502504" y="2565474"/>
                  </a:cubicBezTo>
                  <a:cubicBezTo>
                    <a:pt x="482192" y="2533440"/>
                    <a:pt x="461530" y="2501406"/>
                    <a:pt x="440258" y="2469619"/>
                  </a:cubicBezTo>
                  <a:lnTo>
                    <a:pt x="310360" y="2278732"/>
                  </a:lnTo>
                  <a:cubicBezTo>
                    <a:pt x="288826" y="2246616"/>
                    <a:pt x="267555" y="2214335"/>
                    <a:pt x="246806" y="2181642"/>
                  </a:cubicBezTo>
                  <a:cubicBezTo>
                    <a:pt x="226057" y="2148949"/>
                    <a:pt x="205483" y="2116174"/>
                    <a:pt x="186303" y="2082411"/>
                  </a:cubicBezTo>
                  <a:cubicBezTo>
                    <a:pt x="147857" y="2015213"/>
                    <a:pt x="112550" y="1946041"/>
                    <a:pt x="84390" y="1874231"/>
                  </a:cubicBezTo>
                  <a:cubicBezTo>
                    <a:pt x="55708" y="1802669"/>
                    <a:pt x="34436" y="1728473"/>
                    <a:pt x="20139" y="1653288"/>
                  </a:cubicBezTo>
                  <a:cubicBezTo>
                    <a:pt x="6452" y="1578103"/>
                    <a:pt x="0" y="1501764"/>
                    <a:pt x="0" y="1425590"/>
                  </a:cubicBezTo>
                  <a:cubicBezTo>
                    <a:pt x="1133" y="1121885"/>
                    <a:pt x="63293" y="819004"/>
                    <a:pt x="179939" y="533498"/>
                  </a:cubicBezTo>
                  <a:cubicBezTo>
                    <a:pt x="209232" y="462183"/>
                    <a:pt x="240965" y="391527"/>
                    <a:pt x="276709" y="322519"/>
                  </a:cubicBezTo>
                  <a:cubicBezTo>
                    <a:pt x="311930" y="253262"/>
                    <a:pt x="350725" y="185489"/>
                    <a:pt x="392571" y="11928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01" name="Freeform: Shape 16400">
              <a:extLst>
                <a:ext uri="{FF2B5EF4-FFF2-40B4-BE49-F238E27FC236}">
                  <a16:creationId xmlns:a16="http://schemas.microsoft.com/office/drawing/2014/main" id="{58E67742-7BE5-458C-BC8D-9EE8557636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62838" y="1"/>
              <a:ext cx="4960548" cy="3526297"/>
            </a:xfrm>
            <a:custGeom>
              <a:avLst/>
              <a:gdLst>
                <a:gd name="connsiteX0" fmla="*/ 542883 w 4960548"/>
                <a:gd name="connsiteY0" fmla="*/ 0 h 3526297"/>
                <a:gd name="connsiteX1" fmla="*/ 826658 w 4960548"/>
                <a:gd name="connsiteY1" fmla="*/ 0 h 3526297"/>
                <a:gd name="connsiteX2" fmla="*/ 730698 w 4960548"/>
                <a:gd name="connsiteY2" fmla="*/ 89329 h 3526297"/>
                <a:gd name="connsiteX3" fmla="*/ 590295 w 4960548"/>
                <a:gd name="connsiteY3" fmla="*/ 244485 h 3526297"/>
                <a:gd name="connsiteX4" fmla="*/ 357524 w 4960548"/>
                <a:gd name="connsiteY4" fmla="*/ 587307 h 3526297"/>
                <a:gd name="connsiteX5" fmla="*/ 199554 w 4960548"/>
                <a:gd name="connsiteY5" fmla="*/ 966280 h 3526297"/>
                <a:gd name="connsiteX6" fmla="*/ 142104 w 4960548"/>
                <a:gd name="connsiteY6" fmla="*/ 1370286 h 3526297"/>
                <a:gd name="connsiteX7" fmla="*/ 166339 w 4960548"/>
                <a:gd name="connsiteY7" fmla="*/ 1568090 h 3526297"/>
                <a:gd name="connsiteX8" fmla="*/ 237914 w 4960548"/>
                <a:gd name="connsiteY8" fmla="*/ 1753129 h 3526297"/>
                <a:gd name="connsiteX9" fmla="*/ 287868 w 4960548"/>
                <a:gd name="connsiteY9" fmla="*/ 1840255 h 3526297"/>
                <a:gd name="connsiteX10" fmla="*/ 345232 w 4960548"/>
                <a:gd name="connsiteY10" fmla="*/ 1924581 h 3526297"/>
                <a:gd name="connsiteX11" fmla="*/ 477745 w 4960548"/>
                <a:gd name="connsiteY11" fmla="*/ 2087551 h 3526297"/>
                <a:gd name="connsiteX12" fmla="*/ 621156 w 4960548"/>
                <a:gd name="connsiteY12" fmla="*/ 2251756 h 3526297"/>
                <a:gd name="connsiteX13" fmla="*/ 692469 w 4960548"/>
                <a:gd name="connsiteY13" fmla="*/ 2337482 h 3526297"/>
                <a:gd name="connsiteX14" fmla="*/ 726731 w 4960548"/>
                <a:gd name="connsiteY14" fmla="*/ 2379562 h 3526297"/>
                <a:gd name="connsiteX15" fmla="*/ 760295 w 4960548"/>
                <a:gd name="connsiteY15" fmla="*/ 2419831 h 3526297"/>
                <a:gd name="connsiteX16" fmla="*/ 1048685 w 4960548"/>
                <a:gd name="connsiteY16" fmla="*/ 2717443 h 3526297"/>
                <a:gd name="connsiteX17" fmla="*/ 1202035 w 4960548"/>
                <a:gd name="connsiteY17" fmla="*/ 2851344 h 3526297"/>
                <a:gd name="connsiteX18" fmla="*/ 1362620 w 4960548"/>
                <a:gd name="connsiteY18" fmla="*/ 2974785 h 3526297"/>
                <a:gd name="connsiteX19" fmla="*/ 1721364 w 4960548"/>
                <a:gd name="connsiteY19" fmla="*/ 3170036 h 3526297"/>
                <a:gd name="connsiteX20" fmla="*/ 1922052 w 4960548"/>
                <a:gd name="connsiteY20" fmla="*/ 3225210 h 3526297"/>
                <a:gd name="connsiteX21" fmla="*/ 1973488 w 4960548"/>
                <a:gd name="connsiteY21" fmla="*/ 3234928 h 3526297"/>
                <a:gd name="connsiteX22" fmla="*/ 2025360 w 4960548"/>
                <a:gd name="connsiteY22" fmla="*/ 3243080 h 3526297"/>
                <a:gd name="connsiteX23" fmla="*/ 2130063 w 4960548"/>
                <a:gd name="connsiteY23" fmla="*/ 3254774 h 3526297"/>
                <a:gd name="connsiteX24" fmla="*/ 2182719 w 4960548"/>
                <a:gd name="connsiteY24" fmla="*/ 3258562 h 3526297"/>
                <a:gd name="connsiteX25" fmla="*/ 2235551 w 4960548"/>
                <a:gd name="connsiteY25" fmla="*/ 3261197 h 3526297"/>
                <a:gd name="connsiteX26" fmla="*/ 2288556 w 4960548"/>
                <a:gd name="connsiteY26" fmla="*/ 3262350 h 3526297"/>
                <a:gd name="connsiteX27" fmla="*/ 2341648 w 4960548"/>
                <a:gd name="connsiteY27" fmla="*/ 3262103 h 3526297"/>
                <a:gd name="connsiteX28" fmla="*/ 2368238 w 4960548"/>
                <a:gd name="connsiteY28" fmla="*/ 3261856 h 3526297"/>
                <a:gd name="connsiteX29" fmla="*/ 2393869 w 4960548"/>
                <a:gd name="connsiteY29" fmla="*/ 3260785 h 3526297"/>
                <a:gd name="connsiteX30" fmla="*/ 2419413 w 4960548"/>
                <a:gd name="connsiteY30" fmla="*/ 3259550 h 3526297"/>
                <a:gd name="connsiteX31" fmla="*/ 2444869 w 4960548"/>
                <a:gd name="connsiteY31" fmla="*/ 3257574 h 3526297"/>
                <a:gd name="connsiteX32" fmla="*/ 2545824 w 4960548"/>
                <a:gd name="connsiteY32" fmla="*/ 3245798 h 3526297"/>
                <a:gd name="connsiteX33" fmla="*/ 2930373 w 4960548"/>
                <a:gd name="connsiteY33" fmla="*/ 3126555 h 3526297"/>
                <a:gd name="connsiteX34" fmla="*/ 3285631 w 4960548"/>
                <a:gd name="connsiteY34" fmla="*/ 2917552 h 3526297"/>
                <a:gd name="connsiteX35" fmla="*/ 3371764 w 4960548"/>
                <a:gd name="connsiteY35" fmla="*/ 2856120 h 3526297"/>
                <a:gd name="connsiteX36" fmla="*/ 3457898 w 4960548"/>
                <a:gd name="connsiteY36" fmla="*/ 2792628 h 3526297"/>
                <a:gd name="connsiteX37" fmla="*/ 3632344 w 4960548"/>
                <a:gd name="connsiteY37" fmla="*/ 2660869 h 3526297"/>
                <a:gd name="connsiteX38" fmla="*/ 3990915 w 4960548"/>
                <a:gd name="connsiteY38" fmla="*/ 2405832 h 3526297"/>
                <a:gd name="connsiteX39" fmla="*/ 4324988 w 4960548"/>
                <a:gd name="connsiteY39" fmla="*/ 2152196 h 3526297"/>
                <a:gd name="connsiteX40" fmla="*/ 4592106 w 4960548"/>
                <a:gd name="connsiteY40" fmla="*/ 1861501 h 3526297"/>
                <a:gd name="connsiteX41" fmla="*/ 4683122 w 4960548"/>
                <a:gd name="connsiteY41" fmla="*/ 1692521 h 3526297"/>
                <a:gd name="connsiteX42" fmla="*/ 4738568 w 4960548"/>
                <a:gd name="connsiteY42" fmla="*/ 1507893 h 3526297"/>
                <a:gd name="connsiteX43" fmla="*/ 4753912 w 4960548"/>
                <a:gd name="connsiteY43" fmla="*/ 1411050 h 3526297"/>
                <a:gd name="connsiteX44" fmla="*/ 4756440 w 4960548"/>
                <a:gd name="connsiteY44" fmla="*/ 1386509 h 3526297"/>
                <a:gd name="connsiteX45" fmla="*/ 4758358 w 4960548"/>
                <a:gd name="connsiteY45" fmla="*/ 1361475 h 3526297"/>
                <a:gd name="connsiteX46" fmla="*/ 4761148 w 4960548"/>
                <a:gd name="connsiteY46" fmla="*/ 1309759 h 3526297"/>
                <a:gd name="connsiteX47" fmla="*/ 4756354 w 4960548"/>
                <a:gd name="connsiteY47" fmla="*/ 1102980 h 3526297"/>
                <a:gd name="connsiteX48" fmla="*/ 4725578 w 4960548"/>
                <a:gd name="connsiteY48" fmla="*/ 898753 h 3526297"/>
                <a:gd name="connsiteX49" fmla="*/ 4673358 w 4960548"/>
                <a:gd name="connsiteY49" fmla="*/ 699384 h 3526297"/>
                <a:gd name="connsiteX50" fmla="*/ 4538491 w 4960548"/>
                <a:gd name="connsiteY50" fmla="*/ 312754 h 3526297"/>
                <a:gd name="connsiteX51" fmla="*/ 4446604 w 4960548"/>
                <a:gd name="connsiteY51" fmla="*/ 129196 h 3526297"/>
                <a:gd name="connsiteX52" fmla="*/ 4419840 w 4960548"/>
                <a:gd name="connsiteY52" fmla="*/ 85222 h 3526297"/>
                <a:gd name="connsiteX53" fmla="*/ 4391680 w 4960548"/>
                <a:gd name="connsiteY53" fmla="*/ 42071 h 3526297"/>
                <a:gd name="connsiteX54" fmla="*/ 4361930 w 4960548"/>
                <a:gd name="connsiteY54" fmla="*/ 0 h 3526297"/>
                <a:gd name="connsiteX55" fmla="*/ 4588871 w 4960548"/>
                <a:gd name="connsiteY55" fmla="*/ 0 h 3526297"/>
                <a:gd name="connsiteX56" fmla="*/ 4613640 w 4960548"/>
                <a:gd name="connsiteY56" fmla="*/ 38859 h 3526297"/>
                <a:gd name="connsiteX57" fmla="*/ 4724445 w 4960548"/>
                <a:gd name="connsiteY57" fmla="*/ 234687 h 3526297"/>
                <a:gd name="connsiteX58" fmla="*/ 4876138 w 4960548"/>
                <a:gd name="connsiteY58" fmla="*/ 653022 h 3526297"/>
                <a:gd name="connsiteX59" fmla="*/ 4911707 w 4960548"/>
                <a:gd name="connsiteY59" fmla="*/ 870671 h 3526297"/>
                <a:gd name="connsiteX60" fmla="*/ 4934810 w 4960548"/>
                <a:gd name="connsiteY60" fmla="*/ 1088487 h 3526297"/>
                <a:gd name="connsiteX61" fmla="*/ 4953206 w 4960548"/>
                <a:gd name="connsiteY61" fmla="*/ 1306301 h 3526297"/>
                <a:gd name="connsiteX62" fmla="*/ 4956954 w 4960548"/>
                <a:gd name="connsiteY62" fmla="*/ 1360899 h 3526297"/>
                <a:gd name="connsiteX63" fmla="*/ 4958610 w 4960548"/>
                <a:gd name="connsiteY63" fmla="*/ 1388980 h 3526297"/>
                <a:gd name="connsiteX64" fmla="*/ 4959830 w 4960548"/>
                <a:gd name="connsiteY64" fmla="*/ 1417555 h 3526297"/>
                <a:gd name="connsiteX65" fmla="*/ 4958174 w 4960548"/>
                <a:gd name="connsiteY65" fmla="*/ 1532680 h 3526297"/>
                <a:gd name="connsiteX66" fmla="*/ 4834030 w 4960548"/>
                <a:gd name="connsiteY66" fmla="*/ 1984861 h 3526297"/>
                <a:gd name="connsiteX67" fmla="*/ 4558106 w 4960548"/>
                <a:gd name="connsiteY67" fmla="*/ 2368857 h 3526297"/>
                <a:gd name="connsiteX68" fmla="*/ 4389936 w 4960548"/>
                <a:gd name="connsiteY68" fmla="*/ 2528945 h 3526297"/>
                <a:gd name="connsiteX69" fmla="*/ 4214618 w 4960548"/>
                <a:gd name="connsiteY69" fmla="*/ 2674457 h 3526297"/>
                <a:gd name="connsiteX70" fmla="*/ 3858489 w 4960548"/>
                <a:gd name="connsiteY70" fmla="*/ 2936658 h 3526297"/>
                <a:gd name="connsiteX71" fmla="*/ 3768868 w 4960548"/>
                <a:gd name="connsiteY71" fmla="*/ 3000643 h 3526297"/>
                <a:gd name="connsiteX72" fmla="*/ 3676806 w 4960548"/>
                <a:gd name="connsiteY72" fmla="*/ 3065040 h 3526297"/>
                <a:gd name="connsiteX73" fmla="*/ 3582477 w 4960548"/>
                <a:gd name="connsiteY73" fmla="*/ 3128614 h 3526297"/>
                <a:gd name="connsiteX74" fmla="*/ 3485185 w 4960548"/>
                <a:gd name="connsiteY74" fmla="*/ 3190377 h 3526297"/>
                <a:gd name="connsiteX75" fmla="*/ 3280923 w 4960548"/>
                <a:gd name="connsiteY75" fmla="*/ 3306325 h 3526297"/>
                <a:gd name="connsiteX76" fmla="*/ 3061230 w 4960548"/>
                <a:gd name="connsiteY76" fmla="*/ 3404897 h 3526297"/>
                <a:gd name="connsiteX77" fmla="*/ 2583137 w 4960548"/>
                <a:gd name="connsiteY77" fmla="*/ 3518292 h 3526297"/>
                <a:gd name="connsiteX78" fmla="*/ 2460038 w 4960548"/>
                <a:gd name="connsiteY78" fmla="*/ 3525622 h 3526297"/>
                <a:gd name="connsiteX79" fmla="*/ 2429264 w 4960548"/>
                <a:gd name="connsiteY79" fmla="*/ 3526280 h 3526297"/>
                <a:gd name="connsiteX80" fmla="*/ 2398576 w 4960548"/>
                <a:gd name="connsiteY80" fmla="*/ 3526116 h 3526297"/>
                <a:gd name="connsiteX81" fmla="*/ 2367977 w 4960548"/>
                <a:gd name="connsiteY81" fmla="*/ 3525786 h 3526297"/>
                <a:gd name="connsiteX82" fmla="*/ 2338249 w 4960548"/>
                <a:gd name="connsiteY82" fmla="*/ 3524716 h 3526297"/>
                <a:gd name="connsiteX83" fmla="*/ 2100770 w 4960548"/>
                <a:gd name="connsiteY83" fmla="*/ 3506845 h 3526297"/>
                <a:gd name="connsiteX84" fmla="*/ 1864776 w 4960548"/>
                <a:gd name="connsiteY84" fmla="*/ 3467483 h 3526297"/>
                <a:gd name="connsiteX85" fmla="*/ 1632964 w 4960548"/>
                <a:gd name="connsiteY85" fmla="*/ 3405803 h 3526297"/>
                <a:gd name="connsiteX86" fmla="*/ 1189219 w 4960548"/>
                <a:gd name="connsiteY86" fmla="*/ 3220352 h 3526297"/>
                <a:gd name="connsiteX87" fmla="*/ 815305 w 4960548"/>
                <a:gd name="connsiteY87" fmla="*/ 2931634 h 3526297"/>
                <a:gd name="connsiteX88" fmla="*/ 663699 w 4960548"/>
                <a:gd name="connsiteY88" fmla="*/ 2757877 h 3526297"/>
                <a:gd name="connsiteX89" fmla="*/ 531274 w 4960548"/>
                <a:gd name="connsiteY89" fmla="*/ 2573907 h 3526297"/>
                <a:gd name="connsiteX90" fmla="*/ 500325 w 4960548"/>
                <a:gd name="connsiteY90" fmla="*/ 2527051 h 3526297"/>
                <a:gd name="connsiteX91" fmla="*/ 470771 w 4960548"/>
                <a:gd name="connsiteY91" fmla="*/ 2481594 h 3526297"/>
                <a:gd name="connsiteX92" fmla="*/ 412448 w 4960548"/>
                <a:gd name="connsiteY92" fmla="*/ 2393479 h 3526297"/>
                <a:gd name="connsiteX93" fmla="*/ 291616 w 4960548"/>
                <a:gd name="connsiteY93" fmla="*/ 2213464 h 3526297"/>
                <a:gd name="connsiteX94" fmla="*/ 173662 w 4960548"/>
                <a:gd name="connsiteY94" fmla="*/ 2023154 h 3526297"/>
                <a:gd name="connsiteX95" fmla="*/ 120483 w 4960548"/>
                <a:gd name="connsiteY95" fmla="*/ 1922276 h 3526297"/>
                <a:gd name="connsiteX96" fmla="*/ 75324 w 4960548"/>
                <a:gd name="connsiteY96" fmla="*/ 1816703 h 3526297"/>
                <a:gd name="connsiteX97" fmla="*/ 40713 w 4960548"/>
                <a:gd name="connsiteY97" fmla="*/ 1707179 h 3526297"/>
                <a:gd name="connsiteX98" fmla="*/ 27811 w 4960548"/>
                <a:gd name="connsiteY98" fmla="*/ 1651346 h 3526297"/>
                <a:gd name="connsiteX99" fmla="*/ 22144 w 4960548"/>
                <a:gd name="connsiteY99" fmla="*/ 1623346 h 3526297"/>
                <a:gd name="connsiteX100" fmla="*/ 17436 w 4960548"/>
                <a:gd name="connsiteY100" fmla="*/ 1595265 h 3526297"/>
                <a:gd name="connsiteX101" fmla="*/ 0 w 4960548"/>
                <a:gd name="connsiteY101" fmla="*/ 1370286 h 3526297"/>
                <a:gd name="connsiteX102" fmla="*/ 48385 w 4960548"/>
                <a:gd name="connsiteY102" fmla="*/ 931939 h 3526297"/>
                <a:gd name="connsiteX103" fmla="*/ 193801 w 4960548"/>
                <a:gd name="connsiteY103" fmla="*/ 511957 h 3526297"/>
                <a:gd name="connsiteX104" fmla="*/ 431660 w 4960548"/>
                <a:gd name="connsiteY104" fmla="*/ 131379 h 3526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Lst>
              <a:rect l="l" t="t" r="r" b="b"/>
              <a:pathLst>
                <a:path w="4960548" h="3526297">
                  <a:moveTo>
                    <a:pt x="542883" y="0"/>
                  </a:moveTo>
                  <a:lnTo>
                    <a:pt x="826658" y="0"/>
                  </a:lnTo>
                  <a:lnTo>
                    <a:pt x="730698" y="89329"/>
                  </a:lnTo>
                  <a:cubicBezTo>
                    <a:pt x="681528" y="139120"/>
                    <a:pt x="634626" y="190876"/>
                    <a:pt x="590295" y="244485"/>
                  </a:cubicBezTo>
                  <a:cubicBezTo>
                    <a:pt x="501458" y="351540"/>
                    <a:pt x="423083" y="466336"/>
                    <a:pt x="357524" y="587307"/>
                  </a:cubicBezTo>
                  <a:cubicBezTo>
                    <a:pt x="291965" y="708196"/>
                    <a:pt x="237391" y="834767"/>
                    <a:pt x="199554" y="966280"/>
                  </a:cubicBezTo>
                  <a:cubicBezTo>
                    <a:pt x="161632" y="1097463"/>
                    <a:pt x="142016" y="1233833"/>
                    <a:pt x="142104" y="1370286"/>
                  </a:cubicBezTo>
                  <a:cubicBezTo>
                    <a:pt x="142888" y="1437319"/>
                    <a:pt x="149862" y="1503858"/>
                    <a:pt x="166339" y="1568090"/>
                  </a:cubicBezTo>
                  <a:cubicBezTo>
                    <a:pt x="182555" y="1632405"/>
                    <a:pt x="207750" y="1693921"/>
                    <a:pt x="237914" y="1753129"/>
                  </a:cubicBezTo>
                  <a:cubicBezTo>
                    <a:pt x="253170" y="1782693"/>
                    <a:pt x="270084" y="1811680"/>
                    <a:pt x="287868" y="1840255"/>
                  </a:cubicBezTo>
                  <a:cubicBezTo>
                    <a:pt x="305914" y="1868748"/>
                    <a:pt x="325181" y="1896830"/>
                    <a:pt x="345232" y="1924581"/>
                  </a:cubicBezTo>
                  <a:cubicBezTo>
                    <a:pt x="385858" y="1979920"/>
                    <a:pt x="431017" y="2033612"/>
                    <a:pt x="477745" y="2087551"/>
                  </a:cubicBezTo>
                  <a:cubicBezTo>
                    <a:pt x="524474" y="2141573"/>
                    <a:pt x="573294" y="2195594"/>
                    <a:pt x="621156" y="2251756"/>
                  </a:cubicBezTo>
                  <a:cubicBezTo>
                    <a:pt x="645130" y="2279755"/>
                    <a:pt x="668843" y="2308412"/>
                    <a:pt x="692469" y="2337482"/>
                  </a:cubicBezTo>
                  <a:lnTo>
                    <a:pt x="726731" y="2379562"/>
                  </a:lnTo>
                  <a:cubicBezTo>
                    <a:pt x="737977" y="2392986"/>
                    <a:pt x="748700" y="2406738"/>
                    <a:pt x="760295" y="2419831"/>
                  </a:cubicBezTo>
                  <a:cubicBezTo>
                    <a:pt x="850788" y="2526392"/>
                    <a:pt x="948952" y="2624470"/>
                    <a:pt x="1048685" y="2717443"/>
                  </a:cubicBezTo>
                  <a:cubicBezTo>
                    <a:pt x="1098814" y="2763724"/>
                    <a:pt x="1149814" y="2808439"/>
                    <a:pt x="1202035" y="2851344"/>
                  </a:cubicBezTo>
                  <a:cubicBezTo>
                    <a:pt x="1254256" y="2894248"/>
                    <a:pt x="1307435" y="2935752"/>
                    <a:pt x="1362620" y="2974785"/>
                  </a:cubicBezTo>
                  <a:cubicBezTo>
                    <a:pt x="1472554" y="3053017"/>
                    <a:pt x="1591118" y="3122932"/>
                    <a:pt x="1721364" y="3170036"/>
                  </a:cubicBezTo>
                  <a:cubicBezTo>
                    <a:pt x="1786314" y="3193588"/>
                    <a:pt x="1853617" y="3211622"/>
                    <a:pt x="1922052" y="3225210"/>
                  </a:cubicBezTo>
                  <a:cubicBezTo>
                    <a:pt x="1939227" y="3228422"/>
                    <a:pt x="1956227" y="3232128"/>
                    <a:pt x="1973488" y="3234928"/>
                  </a:cubicBezTo>
                  <a:lnTo>
                    <a:pt x="2025360" y="3243080"/>
                  </a:lnTo>
                  <a:cubicBezTo>
                    <a:pt x="2060145" y="3247445"/>
                    <a:pt x="2094930" y="3252056"/>
                    <a:pt x="2130063" y="3254774"/>
                  </a:cubicBezTo>
                  <a:cubicBezTo>
                    <a:pt x="2147587" y="3256338"/>
                    <a:pt x="2165109" y="3257821"/>
                    <a:pt x="2182719" y="3258562"/>
                  </a:cubicBezTo>
                  <a:cubicBezTo>
                    <a:pt x="2200330" y="3259385"/>
                    <a:pt x="2217853" y="3260703"/>
                    <a:pt x="2235551" y="3261197"/>
                  </a:cubicBezTo>
                  <a:lnTo>
                    <a:pt x="2288556" y="3262350"/>
                  </a:lnTo>
                  <a:cubicBezTo>
                    <a:pt x="2306166" y="3262761"/>
                    <a:pt x="2323951" y="3262185"/>
                    <a:pt x="2341648" y="3262103"/>
                  </a:cubicBezTo>
                  <a:lnTo>
                    <a:pt x="2368238" y="3261856"/>
                  </a:lnTo>
                  <a:cubicBezTo>
                    <a:pt x="2376869" y="3261609"/>
                    <a:pt x="2385325" y="3261115"/>
                    <a:pt x="2393869" y="3260785"/>
                  </a:cubicBezTo>
                  <a:cubicBezTo>
                    <a:pt x="2402412" y="3260373"/>
                    <a:pt x="2410956" y="3260127"/>
                    <a:pt x="2419413" y="3259550"/>
                  </a:cubicBezTo>
                  <a:lnTo>
                    <a:pt x="2444869" y="3257574"/>
                  </a:lnTo>
                  <a:cubicBezTo>
                    <a:pt x="2478782" y="3255021"/>
                    <a:pt x="2512434" y="3250739"/>
                    <a:pt x="2545824" y="3245798"/>
                  </a:cubicBezTo>
                  <a:cubicBezTo>
                    <a:pt x="2679470" y="3224881"/>
                    <a:pt x="2807973" y="3183954"/>
                    <a:pt x="2930373" y="3126555"/>
                  </a:cubicBezTo>
                  <a:cubicBezTo>
                    <a:pt x="3053210" y="3069817"/>
                    <a:pt x="3170118" y="2997184"/>
                    <a:pt x="3285631" y="2917552"/>
                  </a:cubicBezTo>
                  <a:cubicBezTo>
                    <a:pt x="3314487" y="2897706"/>
                    <a:pt x="3343169" y="2876954"/>
                    <a:pt x="3371764" y="2856120"/>
                  </a:cubicBezTo>
                  <a:cubicBezTo>
                    <a:pt x="3400534" y="2835285"/>
                    <a:pt x="3429216" y="2814121"/>
                    <a:pt x="3457898" y="2792628"/>
                  </a:cubicBezTo>
                  <a:lnTo>
                    <a:pt x="3632344" y="2660869"/>
                  </a:lnTo>
                  <a:cubicBezTo>
                    <a:pt x="3752043" y="2571190"/>
                    <a:pt x="3872873" y="2487687"/>
                    <a:pt x="3990915" y="2405832"/>
                  </a:cubicBezTo>
                  <a:cubicBezTo>
                    <a:pt x="4108869" y="2323976"/>
                    <a:pt x="4222378" y="2241297"/>
                    <a:pt x="4324988" y="2152196"/>
                  </a:cubicBezTo>
                  <a:cubicBezTo>
                    <a:pt x="4427598" y="2063258"/>
                    <a:pt x="4520270" y="1968474"/>
                    <a:pt x="4592106" y="1861501"/>
                  </a:cubicBezTo>
                  <a:cubicBezTo>
                    <a:pt x="4628024" y="1808057"/>
                    <a:pt x="4658712" y="1751730"/>
                    <a:pt x="4683122" y="1692521"/>
                  </a:cubicBezTo>
                  <a:cubicBezTo>
                    <a:pt x="4707706" y="1633393"/>
                    <a:pt x="4725404" y="1571467"/>
                    <a:pt x="4738568" y="1507893"/>
                  </a:cubicBezTo>
                  <a:cubicBezTo>
                    <a:pt x="4745106" y="1476106"/>
                    <a:pt x="4750338" y="1443742"/>
                    <a:pt x="4753912" y="1411050"/>
                  </a:cubicBezTo>
                  <a:cubicBezTo>
                    <a:pt x="4754958" y="1402897"/>
                    <a:pt x="4755656" y="1394662"/>
                    <a:pt x="4756440" y="1386509"/>
                  </a:cubicBezTo>
                  <a:cubicBezTo>
                    <a:pt x="4757138" y="1378274"/>
                    <a:pt x="4758010" y="1370204"/>
                    <a:pt x="4758358" y="1361475"/>
                  </a:cubicBezTo>
                  <a:lnTo>
                    <a:pt x="4761148" y="1309759"/>
                  </a:lnTo>
                  <a:cubicBezTo>
                    <a:pt x="4763676" y="1240751"/>
                    <a:pt x="4762106" y="1171659"/>
                    <a:pt x="4756354" y="1102980"/>
                  </a:cubicBezTo>
                  <a:cubicBezTo>
                    <a:pt x="4750774" y="1034218"/>
                    <a:pt x="4740050" y="966033"/>
                    <a:pt x="4725578" y="898753"/>
                  </a:cubicBezTo>
                  <a:cubicBezTo>
                    <a:pt x="4710932" y="831473"/>
                    <a:pt x="4692624" y="765100"/>
                    <a:pt x="4673358" y="699384"/>
                  </a:cubicBezTo>
                  <a:cubicBezTo>
                    <a:pt x="4634912" y="568037"/>
                    <a:pt x="4592456" y="438419"/>
                    <a:pt x="4538491" y="312754"/>
                  </a:cubicBezTo>
                  <a:cubicBezTo>
                    <a:pt x="4511464" y="250003"/>
                    <a:pt x="4481301" y="188406"/>
                    <a:pt x="4446604" y="129196"/>
                  </a:cubicBezTo>
                  <a:cubicBezTo>
                    <a:pt x="4438147" y="114291"/>
                    <a:pt x="4428819" y="99798"/>
                    <a:pt x="4419840" y="85222"/>
                  </a:cubicBezTo>
                  <a:cubicBezTo>
                    <a:pt x="4410598" y="70728"/>
                    <a:pt x="4401008" y="56482"/>
                    <a:pt x="4391680" y="42071"/>
                  </a:cubicBezTo>
                  <a:lnTo>
                    <a:pt x="4361930" y="0"/>
                  </a:lnTo>
                  <a:lnTo>
                    <a:pt x="4588871" y="0"/>
                  </a:lnTo>
                  <a:lnTo>
                    <a:pt x="4613640" y="38859"/>
                  </a:lnTo>
                  <a:cubicBezTo>
                    <a:pt x="4653306" y="102762"/>
                    <a:pt x="4690706" y="167901"/>
                    <a:pt x="4724445" y="234687"/>
                  </a:cubicBezTo>
                  <a:cubicBezTo>
                    <a:pt x="4792096" y="368257"/>
                    <a:pt x="4844230" y="508828"/>
                    <a:pt x="4876138" y="653022"/>
                  </a:cubicBezTo>
                  <a:cubicBezTo>
                    <a:pt x="4892005" y="725161"/>
                    <a:pt x="4903077" y="797874"/>
                    <a:pt x="4911707" y="870671"/>
                  </a:cubicBezTo>
                  <a:cubicBezTo>
                    <a:pt x="4920513" y="943386"/>
                    <a:pt x="4927574" y="1016019"/>
                    <a:pt x="4934810" y="1088487"/>
                  </a:cubicBezTo>
                  <a:cubicBezTo>
                    <a:pt x="4941697" y="1161036"/>
                    <a:pt x="4947799" y="1233586"/>
                    <a:pt x="4953206" y="1306301"/>
                  </a:cubicBezTo>
                  <a:lnTo>
                    <a:pt x="4956954" y="1360899"/>
                  </a:lnTo>
                  <a:cubicBezTo>
                    <a:pt x="4957651" y="1369875"/>
                    <a:pt x="4958087" y="1379510"/>
                    <a:pt x="4958610" y="1388980"/>
                  </a:cubicBezTo>
                  <a:cubicBezTo>
                    <a:pt x="4959133" y="1398450"/>
                    <a:pt x="4959656" y="1408003"/>
                    <a:pt x="4959830" y="1417555"/>
                  </a:cubicBezTo>
                  <a:cubicBezTo>
                    <a:pt x="4961138" y="1455683"/>
                    <a:pt x="4960702" y="1494140"/>
                    <a:pt x="4958174" y="1532680"/>
                  </a:cubicBezTo>
                  <a:cubicBezTo>
                    <a:pt x="4948760" y="1686920"/>
                    <a:pt x="4904908" y="1842314"/>
                    <a:pt x="4834030" y="1984861"/>
                  </a:cubicBezTo>
                  <a:cubicBezTo>
                    <a:pt x="4763328" y="2127820"/>
                    <a:pt x="4665860" y="2256121"/>
                    <a:pt x="4558106" y="2368857"/>
                  </a:cubicBezTo>
                  <a:cubicBezTo>
                    <a:pt x="4504230" y="2425432"/>
                    <a:pt x="4447650" y="2478465"/>
                    <a:pt x="4389936" y="2528945"/>
                  </a:cubicBezTo>
                  <a:cubicBezTo>
                    <a:pt x="4332223" y="2579425"/>
                    <a:pt x="4273726" y="2628011"/>
                    <a:pt x="4214618" y="2674457"/>
                  </a:cubicBezTo>
                  <a:cubicBezTo>
                    <a:pt x="4096664" y="2767759"/>
                    <a:pt x="3976094" y="2852826"/>
                    <a:pt x="3858489" y="2936658"/>
                  </a:cubicBezTo>
                  <a:lnTo>
                    <a:pt x="3768868" y="3000643"/>
                  </a:lnTo>
                  <a:cubicBezTo>
                    <a:pt x="3738530" y="3022136"/>
                    <a:pt x="3707929" y="3043794"/>
                    <a:pt x="3676806" y="3065040"/>
                  </a:cubicBezTo>
                  <a:cubicBezTo>
                    <a:pt x="3645770" y="3086369"/>
                    <a:pt x="3614386" y="3107615"/>
                    <a:pt x="3582477" y="3128614"/>
                  </a:cubicBezTo>
                  <a:cubicBezTo>
                    <a:pt x="3550483" y="3149449"/>
                    <a:pt x="3518226" y="3170118"/>
                    <a:pt x="3485185" y="3190377"/>
                  </a:cubicBezTo>
                  <a:cubicBezTo>
                    <a:pt x="3419452" y="3230975"/>
                    <a:pt x="3351625" y="3270338"/>
                    <a:pt x="3280923" y="3306325"/>
                  </a:cubicBezTo>
                  <a:cubicBezTo>
                    <a:pt x="3210307" y="3342476"/>
                    <a:pt x="3137251" y="3376074"/>
                    <a:pt x="3061230" y="3404897"/>
                  </a:cubicBezTo>
                  <a:cubicBezTo>
                    <a:pt x="2909886" y="3463366"/>
                    <a:pt x="2747295" y="3502810"/>
                    <a:pt x="2583137" y="3518292"/>
                  </a:cubicBezTo>
                  <a:cubicBezTo>
                    <a:pt x="2542075" y="3521999"/>
                    <a:pt x="2501013" y="3524798"/>
                    <a:pt x="2460038" y="3525622"/>
                  </a:cubicBezTo>
                  <a:lnTo>
                    <a:pt x="2429264" y="3526280"/>
                  </a:lnTo>
                  <a:cubicBezTo>
                    <a:pt x="2419064" y="3526363"/>
                    <a:pt x="2408777" y="3526116"/>
                    <a:pt x="2398576" y="3526116"/>
                  </a:cubicBezTo>
                  <a:lnTo>
                    <a:pt x="2367977" y="3525786"/>
                  </a:lnTo>
                  <a:lnTo>
                    <a:pt x="2338249" y="3524716"/>
                  </a:lnTo>
                  <a:cubicBezTo>
                    <a:pt x="2259089" y="3522327"/>
                    <a:pt x="2179756" y="3516399"/>
                    <a:pt x="2100770" y="3506845"/>
                  </a:cubicBezTo>
                  <a:cubicBezTo>
                    <a:pt x="2021699" y="3497787"/>
                    <a:pt x="1942801" y="3484776"/>
                    <a:pt x="1864776" y="3467483"/>
                  </a:cubicBezTo>
                  <a:cubicBezTo>
                    <a:pt x="1786836" y="3450025"/>
                    <a:pt x="1709508" y="3429355"/>
                    <a:pt x="1632964" y="3405803"/>
                  </a:cubicBezTo>
                  <a:cubicBezTo>
                    <a:pt x="1480138" y="3358288"/>
                    <a:pt x="1329055" y="3299160"/>
                    <a:pt x="1189219" y="3220352"/>
                  </a:cubicBezTo>
                  <a:cubicBezTo>
                    <a:pt x="1049296" y="3141708"/>
                    <a:pt x="924367" y="3041982"/>
                    <a:pt x="815305" y="2931634"/>
                  </a:cubicBezTo>
                  <a:cubicBezTo>
                    <a:pt x="760469" y="2876542"/>
                    <a:pt x="710603" y="2817909"/>
                    <a:pt x="663699" y="2757877"/>
                  </a:cubicBezTo>
                  <a:cubicBezTo>
                    <a:pt x="617059" y="2697597"/>
                    <a:pt x="572684" y="2636411"/>
                    <a:pt x="531274" y="2573907"/>
                  </a:cubicBezTo>
                  <a:cubicBezTo>
                    <a:pt x="520638" y="2558426"/>
                    <a:pt x="510612" y="2542697"/>
                    <a:pt x="500325" y="2527051"/>
                  </a:cubicBezTo>
                  <a:lnTo>
                    <a:pt x="470771" y="2481594"/>
                  </a:lnTo>
                  <a:cubicBezTo>
                    <a:pt x="451853" y="2452195"/>
                    <a:pt x="432238" y="2423043"/>
                    <a:pt x="412448" y="2393479"/>
                  </a:cubicBezTo>
                  <a:lnTo>
                    <a:pt x="291616" y="2213464"/>
                  </a:lnTo>
                  <a:cubicBezTo>
                    <a:pt x="251078" y="2152113"/>
                    <a:pt x="211062" y="2088951"/>
                    <a:pt x="173662" y="2023154"/>
                  </a:cubicBezTo>
                  <a:cubicBezTo>
                    <a:pt x="155005" y="1990214"/>
                    <a:pt x="136960" y="1956697"/>
                    <a:pt x="120483" y="1922276"/>
                  </a:cubicBezTo>
                  <a:cubicBezTo>
                    <a:pt x="104093" y="1887771"/>
                    <a:pt x="88837" y="1852608"/>
                    <a:pt x="75324" y="1816703"/>
                  </a:cubicBezTo>
                  <a:cubicBezTo>
                    <a:pt x="62072" y="1780717"/>
                    <a:pt x="50303" y="1744235"/>
                    <a:pt x="40713" y="1707179"/>
                  </a:cubicBezTo>
                  <a:cubicBezTo>
                    <a:pt x="36180" y="1688650"/>
                    <a:pt x="31560" y="1670039"/>
                    <a:pt x="27811" y="1651346"/>
                  </a:cubicBezTo>
                  <a:lnTo>
                    <a:pt x="22144" y="1623346"/>
                  </a:lnTo>
                  <a:lnTo>
                    <a:pt x="17436" y="1595265"/>
                  </a:lnTo>
                  <a:cubicBezTo>
                    <a:pt x="5144" y="1520328"/>
                    <a:pt x="0" y="1444978"/>
                    <a:pt x="0" y="1370286"/>
                  </a:cubicBezTo>
                  <a:cubicBezTo>
                    <a:pt x="349" y="1223293"/>
                    <a:pt x="16652" y="1076299"/>
                    <a:pt x="48385" y="931939"/>
                  </a:cubicBezTo>
                  <a:cubicBezTo>
                    <a:pt x="80032" y="787663"/>
                    <a:pt x="128504" y="646187"/>
                    <a:pt x="193801" y="511957"/>
                  </a:cubicBezTo>
                  <a:cubicBezTo>
                    <a:pt x="259404" y="377727"/>
                    <a:pt x="339740" y="250559"/>
                    <a:pt x="431660" y="13137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02" name="Freeform: Shape 16401">
              <a:extLst>
                <a:ext uri="{FF2B5EF4-FFF2-40B4-BE49-F238E27FC236}">
                  <a16:creationId xmlns:a16="http://schemas.microsoft.com/office/drawing/2014/main" id="{EB03BE98-6C07-41CD-ACA9-5244A3DA10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61928" y="0"/>
              <a:ext cx="4934374" cy="3484134"/>
            </a:xfrm>
            <a:custGeom>
              <a:avLst/>
              <a:gdLst>
                <a:gd name="connsiteX0" fmla="*/ 585303 w 4934374"/>
                <a:gd name="connsiteY0" fmla="*/ 0 h 3484134"/>
                <a:gd name="connsiteX1" fmla="*/ 1213739 w 4934374"/>
                <a:gd name="connsiteY1" fmla="*/ 0 h 3484134"/>
                <a:gd name="connsiteX2" fmla="*/ 1150162 w 4934374"/>
                <a:gd name="connsiteY2" fmla="*/ 47028 h 3484134"/>
                <a:gd name="connsiteX3" fmla="*/ 626038 w 4934374"/>
                <a:gd name="connsiteY3" fmla="*/ 660944 h 3484134"/>
                <a:gd name="connsiteX4" fmla="*/ 435986 w 4934374"/>
                <a:gd name="connsiteY4" fmla="*/ 1375409 h 3484134"/>
                <a:gd name="connsiteX5" fmla="*/ 750530 w 4934374"/>
                <a:gd name="connsiteY5" fmla="*/ 2038817 h 3484134"/>
                <a:gd name="connsiteX6" fmla="*/ 909024 w 4934374"/>
                <a:gd name="connsiteY6" fmla="*/ 2249384 h 3484134"/>
                <a:gd name="connsiteX7" fmla="*/ 2396223 w 4934374"/>
                <a:gd name="connsiteY7" fmla="*/ 3072468 h 3484134"/>
                <a:gd name="connsiteX8" fmla="*/ 3525201 w 4934374"/>
                <a:gd name="connsiteY8" fmla="*/ 2566101 h 3484134"/>
                <a:gd name="connsiteX9" fmla="*/ 3662596 w 4934374"/>
                <a:gd name="connsiteY9" fmla="*/ 2465552 h 3484134"/>
                <a:gd name="connsiteX10" fmla="*/ 4287500 w 4934374"/>
                <a:gd name="connsiteY10" fmla="*/ 1939915 h 3484134"/>
                <a:gd name="connsiteX11" fmla="*/ 4498563 w 4934374"/>
                <a:gd name="connsiteY11" fmla="*/ 1375409 h 3484134"/>
                <a:gd name="connsiteX12" fmla="*/ 4132831 w 4934374"/>
                <a:gd name="connsiteY12" fmla="*/ 134540 h 3484134"/>
                <a:gd name="connsiteX13" fmla="*/ 4025590 w 4934374"/>
                <a:gd name="connsiteY13" fmla="*/ 0 h 3484134"/>
                <a:gd name="connsiteX14" fmla="*/ 4555675 w 4934374"/>
                <a:gd name="connsiteY14" fmla="*/ 0 h 3484134"/>
                <a:gd name="connsiteX15" fmla="*/ 4605933 w 4934374"/>
                <a:gd name="connsiteY15" fmla="*/ 77740 h 3484134"/>
                <a:gd name="connsiteX16" fmla="*/ 4934374 w 4934374"/>
                <a:gd name="connsiteY16" fmla="*/ 1375327 h 3484134"/>
                <a:gd name="connsiteX17" fmla="*/ 3793540 w 4934374"/>
                <a:gd name="connsiteY17" fmla="*/ 2890475 h 3484134"/>
                <a:gd name="connsiteX18" fmla="*/ 2396135 w 4934374"/>
                <a:gd name="connsiteY18" fmla="*/ 3484134 h 3484134"/>
                <a:gd name="connsiteX19" fmla="*/ 548273 w 4934374"/>
                <a:gd name="connsiteY19" fmla="*/ 2480458 h 3484134"/>
                <a:gd name="connsiteX20" fmla="*/ 0 w 4934374"/>
                <a:gd name="connsiteY20" fmla="*/ 1375327 h 3484134"/>
                <a:gd name="connsiteX21" fmla="*/ 512166 w 4934374"/>
                <a:gd name="connsiteY21" fmla="*/ 77740 h 3484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934374" h="3484134">
                  <a:moveTo>
                    <a:pt x="585303" y="0"/>
                  </a:moveTo>
                  <a:lnTo>
                    <a:pt x="1213739" y="0"/>
                  </a:lnTo>
                  <a:lnTo>
                    <a:pt x="1150162" y="47028"/>
                  </a:lnTo>
                  <a:cubicBezTo>
                    <a:pt x="925762" y="228608"/>
                    <a:pt x="749397" y="435224"/>
                    <a:pt x="626038" y="660944"/>
                  </a:cubicBezTo>
                  <a:cubicBezTo>
                    <a:pt x="499976" y="891687"/>
                    <a:pt x="435986" y="1132066"/>
                    <a:pt x="435986" y="1375409"/>
                  </a:cubicBezTo>
                  <a:cubicBezTo>
                    <a:pt x="435986" y="1620481"/>
                    <a:pt x="538074" y="1763604"/>
                    <a:pt x="750530" y="2038817"/>
                  </a:cubicBezTo>
                  <a:cubicBezTo>
                    <a:pt x="801792" y="2105190"/>
                    <a:pt x="854797" y="2173870"/>
                    <a:pt x="909024" y="2249384"/>
                  </a:cubicBezTo>
                  <a:cubicBezTo>
                    <a:pt x="1323389" y="2826326"/>
                    <a:pt x="1768180" y="3072468"/>
                    <a:pt x="2396223" y="3072468"/>
                  </a:cubicBezTo>
                  <a:cubicBezTo>
                    <a:pt x="2808409" y="3072468"/>
                    <a:pt x="3110835" y="2871947"/>
                    <a:pt x="3525201" y="2566101"/>
                  </a:cubicBezTo>
                  <a:cubicBezTo>
                    <a:pt x="3571493" y="2531926"/>
                    <a:pt x="3617786" y="2498162"/>
                    <a:pt x="3662596" y="2465552"/>
                  </a:cubicBezTo>
                  <a:cubicBezTo>
                    <a:pt x="3905479" y="2288583"/>
                    <a:pt x="4134849" y="2121414"/>
                    <a:pt x="4287500" y="1939915"/>
                  </a:cubicBezTo>
                  <a:cubicBezTo>
                    <a:pt x="4433440" y="1766404"/>
                    <a:pt x="4498563" y="1592317"/>
                    <a:pt x="4498563" y="1375409"/>
                  </a:cubicBezTo>
                  <a:cubicBezTo>
                    <a:pt x="4498563" y="899696"/>
                    <a:pt x="4369741" y="465973"/>
                    <a:pt x="4132831" y="134540"/>
                  </a:cubicBezTo>
                  <a:lnTo>
                    <a:pt x="4025590" y="0"/>
                  </a:lnTo>
                  <a:lnTo>
                    <a:pt x="4555675" y="0"/>
                  </a:lnTo>
                  <a:lnTo>
                    <a:pt x="4605933" y="77740"/>
                  </a:lnTo>
                  <a:cubicBezTo>
                    <a:pt x="4820335" y="448137"/>
                    <a:pt x="4934374" y="894662"/>
                    <a:pt x="4934374" y="1375327"/>
                  </a:cubicBezTo>
                  <a:cubicBezTo>
                    <a:pt x="4934374" y="2116884"/>
                    <a:pt x="4369100" y="2465635"/>
                    <a:pt x="3793540" y="2890475"/>
                  </a:cubicBezTo>
                  <a:cubicBezTo>
                    <a:pt x="3374293" y="3199945"/>
                    <a:pt x="2970389" y="3484134"/>
                    <a:pt x="2396135" y="3484134"/>
                  </a:cubicBezTo>
                  <a:cubicBezTo>
                    <a:pt x="1544564" y="3484134"/>
                    <a:pt x="991670" y="3097832"/>
                    <a:pt x="548273" y="2480458"/>
                  </a:cubicBezTo>
                  <a:cubicBezTo>
                    <a:pt x="282201" y="2110049"/>
                    <a:pt x="0" y="1856001"/>
                    <a:pt x="0" y="1375327"/>
                  </a:cubicBezTo>
                  <a:cubicBezTo>
                    <a:pt x="0" y="894662"/>
                    <a:pt x="195505" y="448137"/>
                    <a:pt x="512166" y="777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03" name="Freeform: Shape 16402">
              <a:extLst>
                <a:ext uri="{FF2B5EF4-FFF2-40B4-BE49-F238E27FC236}">
                  <a16:creationId xmlns:a16="http://schemas.microsoft.com/office/drawing/2014/main" id="{D13CCE92-2C5E-48BC-9713-FBEEDBAE61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61928" y="0"/>
              <a:ext cx="4934374" cy="3484134"/>
            </a:xfrm>
            <a:custGeom>
              <a:avLst/>
              <a:gdLst>
                <a:gd name="connsiteX0" fmla="*/ 585303 w 4934374"/>
                <a:gd name="connsiteY0" fmla="*/ 0 h 3484134"/>
                <a:gd name="connsiteX1" fmla="*/ 1354934 w 4934374"/>
                <a:gd name="connsiteY1" fmla="*/ 0 h 3484134"/>
                <a:gd name="connsiteX2" fmla="*/ 1206830 w 4934374"/>
                <a:gd name="connsiteY2" fmla="*/ 109531 h 3484134"/>
                <a:gd name="connsiteX3" fmla="*/ 703453 w 4934374"/>
                <a:gd name="connsiteY3" fmla="*/ 698660 h 3484134"/>
                <a:gd name="connsiteX4" fmla="*/ 523079 w 4934374"/>
                <a:gd name="connsiteY4" fmla="*/ 1375409 h 3484134"/>
                <a:gd name="connsiteX5" fmla="*/ 820885 w 4934374"/>
                <a:gd name="connsiteY5" fmla="*/ 1990313 h 3484134"/>
                <a:gd name="connsiteX6" fmla="*/ 981122 w 4934374"/>
                <a:gd name="connsiteY6" fmla="*/ 2203186 h 3484134"/>
                <a:gd name="connsiteX7" fmla="*/ 1592426 w 4934374"/>
                <a:gd name="connsiteY7" fmla="*/ 2792645 h 3484134"/>
                <a:gd name="connsiteX8" fmla="*/ 2396135 w 4934374"/>
                <a:gd name="connsiteY8" fmla="*/ 2990119 h 3484134"/>
                <a:gd name="connsiteX9" fmla="*/ 2913112 w 4934374"/>
                <a:gd name="connsiteY9" fmla="*/ 2864371 h 3484134"/>
                <a:gd name="connsiteX10" fmla="*/ 3471411 w 4934374"/>
                <a:gd name="connsiteY10" fmla="*/ 2501292 h 3484134"/>
                <a:gd name="connsiteX11" fmla="*/ 3609242 w 4934374"/>
                <a:gd name="connsiteY11" fmla="*/ 2400414 h 3484134"/>
                <a:gd name="connsiteX12" fmla="*/ 4219151 w 4934374"/>
                <a:gd name="connsiteY12" fmla="*/ 1888693 h 3484134"/>
                <a:gd name="connsiteX13" fmla="*/ 4411296 w 4934374"/>
                <a:gd name="connsiteY13" fmla="*/ 1375409 h 3484134"/>
                <a:gd name="connsiteX14" fmla="*/ 3957874 w 4934374"/>
                <a:gd name="connsiteY14" fmla="*/ 51887 h 3484134"/>
                <a:gd name="connsiteX15" fmla="*/ 3906637 w 4934374"/>
                <a:gd name="connsiteY15" fmla="*/ 0 h 3484134"/>
                <a:gd name="connsiteX16" fmla="*/ 4555675 w 4934374"/>
                <a:gd name="connsiteY16" fmla="*/ 0 h 3484134"/>
                <a:gd name="connsiteX17" fmla="*/ 4605933 w 4934374"/>
                <a:gd name="connsiteY17" fmla="*/ 77740 h 3484134"/>
                <a:gd name="connsiteX18" fmla="*/ 4934374 w 4934374"/>
                <a:gd name="connsiteY18" fmla="*/ 1375327 h 3484134"/>
                <a:gd name="connsiteX19" fmla="*/ 3793540 w 4934374"/>
                <a:gd name="connsiteY19" fmla="*/ 2890475 h 3484134"/>
                <a:gd name="connsiteX20" fmla="*/ 2396135 w 4934374"/>
                <a:gd name="connsiteY20" fmla="*/ 3484134 h 3484134"/>
                <a:gd name="connsiteX21" fmla="*/ 548273 w 4934374"/>
                <a:gd name="connsiteY21" fmla="*/ 2480458 h 3484134"/>
                <a:gd name="connsiteX22" fmla="*/ 0 w 4934374"/>
                <a:gd name="connsiteY22" fmla="*/ 1375327 h 3484134"/>
                <a:gd name="connsiteX23" fmla="*/ 512166 w 4934374"/>
                <a:gd name="connsiteY23" fmla="*/ 77740 h 3484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4934374" h="3484134">
                  <a:moveTo>
                    <a:pt x="585303" y="0"/>
                  </a:moveTo>
                  <a:lnTo>
                    <a:pt x="1354934" y="0"/>
                  </a:lnTo>
                  <a:lnTo>
                    <a:pt x="1206830" y="109531"/>
                  </a:lnTo>
                  <a:cubicBezTo>
                    <a:pt x="994024" y="281725"/>
                    <a:pt x="820013" y="485457"/>
                    <a:pt x="703453" y="698660"/>
                  </a:cubicBezTo>
                  <a:cubicBezTo>
                    <a:pt x="583756" y="917627"/>
                    <a:pt x="523079" y="1145324"/>
                    <a:pt x="523079" y="1375409"/>
                  </a:cubicBezTo>
                  <a:cubicBezTo>
                    <a:pt x="523079" y="1595282"/>
                    <a:pt x="614356" y="1722842"/>
                    <a:pt x="820885" y="1990313"/>
                  </a:cubicBezTo>
                  <a:cubicBezTo>
                    <a:pt x="872582" y="2057263"/>
                    <a:pt x="926023" y="2126519"/>
                    <a:pt x="981122" y="2203186"/>
                  </a:cubicBezTo>
                  <a:cubicBezTo>
                    <a:pt x="1175968" y="2474445"/>
                    <a:pt x="1375871" y="2667309"/>
                    <a:pt x="1592426" y="2792645"/>
                  </a:cubicBezTo>
                  <a:cubicBezTo>
                    <a:pt x="1821970" y="2925557"/>
                    <a:pt x="2084904" y="2990119"/>
                    <a:pt x="2396135" y="2990119"/>
                  </a:cubicBezTo>
                  <a:cubicBezTo>
                    <a:pt x="2572762" y="2990119"/>
                    <a:pt x="2737009" y="2950179"/>
                    <a:pt x="2913112" y="2864371"/>
                  </a:cubicBezTo>
                  <a:cubicBezTo>
                    <a:pt x="3093922" y="2776257"/>
                    <a:pt x="3272903" y="2647792"/>
                    <a:pt x="3471411" y="2501292"/>
                  </a:cubicBezTo>
                  <a:cubicBezTo>
                    <a:pt x="3517964" y="2466952"/>
                    <a:pt x="3564344" y="2433106"/>
                    <a:pt x="3609242" y="2400414"/>
                  </a:cubicBezTo>
                  <a:cubicBezTo>
                    <a:pt x="3847766" y="2226574"/>
                    <a:pt x="4073038" y="2062368"/>
                    <a:pt x="4219151" y="1888693"/>
                  </a:cubicBezTo>
                  <a:cubicBezTo>
                    <a:pt x="4353844" y="1728606"/>
                    <a:pt x="4411296" y="1575106"/>
                    <a:pt x="4411296" y="1375409"/>
                  </a:cubicBezTo>
                  <a:cubicBezTo>
                    <a:pt x="4411296" y="851089"/>
                    <a:pt x="4250274" y="381038"/>
                    <a:pt x="3957874" y="51887"/>
                  </a:cubicBezTo>
                  <a:lnTo>
                    <a:pt x="3906637" y="0"/>
                  </a:lnTo>
                  <a:lnTo>
                    <a:pt x="4555675" y="0"/>
                  </a:lnTo>
                  <a:lnTo>
                    <a:pt x="4605933" y="77740"/>
                  </a:lnTo>
                  <a:cubicBezTo>
                    <a:pt x="4820335" y="448137"/>
                    <a:pt x="4934374" y="894662"/>
                    <a:pt x="4934374" y="1375327"/>
                  </a:cubicBezTo>
                  <a:cubicBezTo>
                    <a:pt x="4934374" y="2116884"/>
                    <a:pt x="4369100" y="2465635"/>
                    <a:pt x="3793540" y="2890475"/>
                  </a:cubicBezTo>
                  <a:cubicBezTo>
                    <a:pt x="3374293" y="3199945"/>
                    <a:pt x="2970389" y="3484134"/>
                    <a:pt x="2396135" y="3484134"/>
                  </a:cubicBezTo>
                  <a:cubicBezTo>
                    <a:pt x="1544564" y="3484134"/>
                    <a:pt x="991670" y="3097832"/>
                    <a:pt x="548273" y="2480458"/>
                  </a:cubicBezTo>
                  <a:cubicBezTo>
                    <a:pt x="282201" y="2110049"/>
                    <a:pt x="0" y="1856001"/>
                    <a:pt x="0" y="1375327"/>
                  </a:cubicBezTo>
                  <a:cubicBezTo>
                    <a:pt x="0" y="894662"/>
                    <a:pt x="195505" y="448137"/>
                    <a:pt x="512166" y="777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el 1">
            <a:extLst>
              <a:ext uri="{FF2B5EF4-FFF2-40B4-BE49-F238E27FC236}">
                <a16:creationId xmlns:a16="http://schemas.microsoft.com/office/drawing/2014/main" id="{45438C7B-1AFE-92C2-3863-F57FA6CB7ADA}"/>
              </a:ext>
            </a:extLst>
          </p:cNvPr>
          <p:cNvSpPr>
            <a:spLocks noGrp="1"/>
          </p:cNvSpPr>
          <p:nvPr>
            <p:ph type="title"/>
          </p:nvPr>
        </p:nvSpPr>
        <p:spPr>
          <a:xfrm>
            <a:off x="804672" y="802955"/>
            <a:ext cx="5145024" cy="1454051"/>
          </a:xfrm>
        </p:spPr>
        <p:txBody>
          <a:bodyPr anchor="b">
            <a:normAutofit/>
          </a:bodyPr>
          <a:lstStyle/>
          <a:p>
            <a:r>
              <a:rPr lang="nl-NL" sz="3600" dirty="0">
                <a:solidFill>
                  <a:schemeClr val="tx2"/>
                </a:solidFill>
              </a:rPr>
              <a:t>Maand 5 Instagram (9 Mei – 28 Mei )</a:t>
            </a:r>
          </a:p>
        </p:txBody>
      </p:sp>
      <p:pic>
        <p:nvPicPr>
          <p:cNvPr id="6146" name="Picture 2" descr="PassaSports logo animation by Greg Romano on Dribbble">
            <a:extLst>
              <a:ext uri="{FF2B5EF4-FFF2-40B4-BE49-F238E27FC236}">
                <a16:creationId xmlns:a16="http://schemas.microsoft.com/office/drawing/2014/main" id="{CF65F4CE-B719-304B-3B09-037201F2F429}"/>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363062" y="268595"/>
            <a:ext cx="2300953" cy="1723494"/>
          </a:xfrm>
          <a:prstGeom prst="rect">
            <a:avLst/>
          </a:prstGeom>
          <a:noFill/>
          <a:extLst>
            <a:ext uri="{909E8E84-426E-40DD-AFC4-6F175D3DCCD1}">
              <a14:hiddenFill xmlns:a14="http://schemas.microsoft.com/office/drawing/2010/main">
                <a:solidFill>
                  <a:srgbClr val="FFFFFF"/>
                </a:solidFill>
              </a14:hiddenFill>
            </a:ext>
          </a:extLst>
        </p:spPr>
      </p:pic>
      <p:sp>
        <p:nvSpPr>
          <p:cNvPr id="3" name="Tijdelijke aanduiding voor inhoud 2">
            <a:extLst>
              <a:ext uri="{FF2B5EF4-FFF2-40B4-BE49-F238E27FC236}">
                <a16:creationId xmlns:a16="http://schemas.microsoft.com/office/drawing/2014/main" id="{B0C25DD4-6BB5-2CB8-70BF-E75572B7C0DA}"/>
              </a:ext>
            </a:extLst>
          </p:cNvPr>
          <p:cNvSpPr>
            <a:spLocks noGrp="1"/>
          </p:cNvSpPr>
          <p:nvPr>
            <p:ph idx="1"/>
          </p:nvPr>
        </p:nvSpPr>
        <p:spPr>
          <a:xfrm>
            <a:off x="804672" y="2421682"/>
            <a:ext cx="4553909" cy="3639289"/>
          </a:xfrm>
        </p:spPr>
        <p:txBody>
          <a:bodyPr vert="horz" lIns="91440" tIns="45720" rIns="91440" bIns="45720" rtlCol="0" anchor="ctr">
            <a:normAutofit/>
          </a:bodyPr>
          <a:lstStyle/>
          <a:p>
            <a:pPr marL="0" indent="0">
              <a:buNone/>
            </a:pPr>
            <a:r>
              <a:rPr lang="nl-NL" sz="1800" dirty="0">
                <a:solidFill>
                  <a:schemeClr val="tx2"/>
                </a:solidFill>
              </a:rPr>
              <a:t>De volgende data komt uit de laatste maand van mijn stageperiode,  dat is van 9 April – 9 Mei</a:t>
            </a:r>
          </a:p>
          <a:p>
            <a:pPr marL="0" indent="0">
              <a:buNone/>
            </a:pPr>
            <a:endParaRPr lang="nl-NL" sz="1800" dirty="0">
              <a:solidFill>
                <a:schemeClr val="tx2"/>
              </a:solidFill>
            </a:endParaRPr>
          </a:p>
          <a:p>
            <a:r>
              <a:rPr lang="nl-NL" sz="1800" dirty="0">
                <a:solidFill>
                  <a:schemeClr val="tx2"/>
                </a:solidFill>
              </a:rPr>
              <a:t>Weergaven: 14.800 (- 61,3%)</a:t>
            </a:r>
          </a:p>
          <a:p>
            <a:r>
              <a:rPr lang="nl-NL" sz="1800" dirty="0">
                <a:solidFill>
                  <a:schemeClr val="tx2"/>
                </a:solidFill>
              </a:rPr>
              <a:t>Bereik: 7.300 (- 16,1%)</a:t>
            </a:r>
          </a:p>
          <a:p>
            <a:r>
              <a:rPr lang="nl-NL" sz="1800" dirty="0">
                <a:solidFill>
                  <a:schemeClr val="tx2"/>
                </a:solidFill>
              </a:rPr>
              <a:t>Klikken op link: 47 (+ 488%)</a:t>
            </a:r>
          </a:p>
          <a:p>
            <a:r>
              <a:rPr lang="nl-NL" sz="1800" dirty="0">
                <a:solidFill>
                  <a:schemeClr val="tx2"/>
                </a:solidFill>
              </a:rPr>
              <a:t>Bezoeken: 402 (-15,2%)</a:t>
            </a:r>
          </a:p>
          <a:p>
            <a:r>
              <a:rPr lang="nl-NL" sz="1800" dirty="0">
                <a:solidFill>
                  <a:schemeClr val="tx2"/>
                </a:solidFill>
              </a:rPr>
              <a:t>Volgers: + 36 (-33,3%)</a:t>
            </a:r>
          </a:p>
        </p:txBody>
      </p:sp>
      <p:pic>
        <p:nvPicPr>
          <p:cNvPr id="16386" name="Picture 2" descr="Instagram Logo PNG Vector (EPS) Free Download">
            <a:extLst>
              <a:ext uri="{FF2B5EF4-FFF2-40B4-BE49-F238E27FC236}">
                <a16:creationId xmlns:a16="http://schemas.microsoft.com/office/drawing/2014/main" id="{04385707-FC2C-F36A-C57F-9922DCB6C90F}"/>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633727" y="3863170"/>
            <a:ext cx="1996361" cy="19963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999866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6BF9645-679A-8024-06EC-D345194A443A}"/>
            </a:ext>
          </a:extLst>
        </p:cNvPr>
        <p:cNvGrpSpPr/>
        <p:nvPr/>
      </p:nvGrpSpPr>
      <p:grpSpPr>
        <a:xfrm>
          <a:off x="0" y="0"/>
          <a:ext cx="0" cy="0"/>
          <a:chOff x="0" y="0"/>
          <a:chExt cx="0" cy="0"/>
        </a:xfrm>
      </p:grpSpPr>
      <p:sp useBgFill="1">
        <p:nvSpPr>
          <p:cNvPr id="22535" name="Rectangle 22534">
            <a:extLst>
              <a:ext uri="{FF2B5EF4-FFF2-40B4-BE49-F238E27FC236}">
                <a16:creationId xmlns:a16="http://schemas.microsoft.com/office/drawing/2014/main" id="{6B92FAF7-0AD3-4B47-9111-D0E9CD79E2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537" name="Group 22536">
            <a:extLst>
              <a:ext uri="{FF2B5EF4-FFF2-40B4-BE49-F238E27FC236}">
                <a16:creationId xmlns:a16="http://schemas.microsoft.com/office/drawing/2014/main" id="{D6A77139-BADB-4B2C-BD41-B67A4D37D75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855526" y="2227167"/>
            <a:ext cx="4336168" cy="4630834"/>
            <a:chOff x="7855526" y="2145638"/>
            <a:chExt cx="4336168" cy="4630834"/>
          </a:xfr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p:grpSpPr>
        <p:sp useBgFill="1">
          <p:nvSpPr>
            <p:cNvPr id="22538" name="Freeform: Shape 22537">
              <a:extLst>
                <a:ext uri="{FF2B5EF4-FFF2-40B4-BE49-F238E27FC236}">
                  <a16:creationId xmlns:a16="http://schemas.microsoft.com/office/drawing/2014/main" id="{DAC7B25D-E1A6-459A-B45A-1912B0CD95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75903" y="2463723"/>
              <a:ext cx="4315791" cy="4312749"/>
            </a:xfrm>
            <a:custGeom>
              <a:avLst/>
              <a:gdLst>
                <a:gd name="connsiteX0" fmla="*/ 2987009 w 4315791"/>
                <a:gd name="connsiteY0" fmla="*/ 0 h 4312749"/>
                <a:gd name="connsiteX1" fmla="*/ 4136908 w 4315791"/>
                <a:gd name="connsiteY1" fmla="*/ 333995 h 4312749"/>
                <a:gd name="connsiteX2" fmla="*/ 4315791 w 4315791"/>
                <a:gd name="connsiteY2" fmla="*/ 445229 h 4312749"/>
                <a:gd name="connsiteX3" fmla="*/ 4315791 w 4315791"/>
                <a:gd name="connsiteY3" fmla="*/ 1208150 h 4312749"/>
                <a:gd name="connsiteX4" fmla="*/ 4145996 w 4315791"/>
                <a:gd name="connsiteY4" fmla="*/ 1085198 h 4312749"/>
                <a:gd name="connsiteX5" fmla="*/ 3631470 w 4315791"/>
                <a:gd name="connsiteY5" fmla="*/ 767158 h 4312749"/>
                <a:gd name="connsiteX6" fmla="*/ 2987009 w 4315791"/>
                <a:gd name="connsiteY6" fmla="*/ 611504 h 4312749"/>
                <a:gd name="connsiteX7" fmla="*/ 1985110 w 4315791"/>
                <a:gd name="connsiteY7" fmla="*/ 855943 h 4312749"/>
                <a:gd name="connsiteX8" fmla="*/ 1223061 w 4315791"/>
                <a:gd name="connsiteY8" fmla="*/ 1585590 h 4312749"/>
                <a:gd name="connsiteX9" fmla="*/ 1023311 w 4315791"/>
                <a:gd name="connsiteY9" fmla="*/ 1849089 h 4312749"/>
                <a:gd name="connsiteX10" fmla="*/ 652067 w 4315791"/>
                <a:gd name="connsiteY10" fmla="*/ 2610233 h 4312749"/>
                <a:gd name="connsiteX11" fmla="*/ 876921 w 4315791"/>
                <a:gd name="connsiteY11" fmla="*/ 3447930 h 4312749"/>
                <a:gd name="connsiteX12" fmla="*/ 1504428 w 4315791"/>
                <a:gd name="connsiteY12" fmla="*/ 4177169 h 4312749"/>
                <a:gd name="connsiteX13" fmla="*/ 1689053 w 4315791"/>
                <a:gd name="connsiteY13" fmla="*/ 4312749 h 4312749"/>
                <a:gd name="connsiteX14" fmla="*/ 729636 w 4315791"/>
                <a:gd name="connsiteY14" fmla="*/ 4312749 h 4312749"/>
                <a:gd name="connsiteX15" fmla="*/ 638463 w 4315791"/>
                <a:gd name="connsiteY15" fmla="*/ 4216521 h 4312749"/>
                <a:gd name="connsiteX16" fmla="*/ 0 w 4315791"/>
                <a:gd name="connsiteY16" fmla="*/ 2610335 h 4312749"/>
                <a:gd name="connsiteX17" fmla="*/ 683474 w 4315791"/>
                <a:gd name="connsiteY17" fmla="*/ 1242376 h 4312749"/>
                <a:gd name="connsiteX18" fmla="*/ 2987009 w 4315791"/>
                <a:gd name="connsiteY18" fmla="*/ 0 h 4312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4315791" h="4312749">
                  <a:moveTo>
                    <a:pt x="2987009" y="0"/>
                  </a:moveTo>
                  <a:cubicBezTo>
                    <a:pt x="3434423" y="0"/>
                    <a:pt x="3798884" y="137413"/>
                    <a:pt x="4136908" y="333995"/>
                  </a:cubicBezTo>
                  <a:lnTo>
                    <a:pt x="4315791" y="445229"/>
                  </a:lnTo>
                  <a:lnTo>
                    <a:pt x="4315791" y="1208150"/>
                  </a:lnTo>
                  <a:lnTo>
                    <a:pt x="4145996" y="1085198"/>
                  </a:lnTo>
                  <a:cubicBezTo>
                    <a:pt x="3968282" y="958859"/>
                    <a:pt x="3800518" y="848961"/>
                    <a:pt x="3631470" y="767158"/>
                  </a:cubicBezTo>
                  <a:cubicBezTo>
                    <a:pt x="3411941" y="660943"/>
                    <a:pt x="3207191" y="611504"/>
                    <a:pt x="2987009" y="611504"/>
                  </a:cubicBezTo>
                  <a:cubicBezTo>
                    <a:pt x="2599030" y="611504"/>
                    <a:pt x="2271258" y="691421"/>
                    <a:pt x="1985110" y="855943"/>
                  </a:cubicBezTo>
                  <a:cubicBezTo>
                    <a:pt x="1715153" y="1011087"/>
                    <a:pt x="1465955" y="1249819"/>
                    <a:pt x="1223061" y="1585590"/>
                  </a:cubicBezTo>
                  <a:cubicBezTo>
                    <a:pt x="1154375" y="1680490"/>
                    <a:pt x="1087756" y="1766217"/>
                    <a:pt x="1023311" y="1849089"/>
                  </a:cubicBezTo>
                  <a:cubicBezTo>
                    <a:pt x="765853" y="2180172"/>
                    <a:pt x="652067" y="2338069"/>
                    <a:pt x="652067" y="2610233"/>
                  </a:cubicBezTo>
                  <a:cubicBezTo>
                    <a:pt x="652067" y="2895038"/>
                    <a:pt x="727707" y="3176887"/>
                    <a:pt x="876921" y="3447930"/>
                  </a:cubicBezTo>
                  <a:cubicBezTo>
                    <a:pt x="1022224" y="3711838"/>
                    <a:pt x="1239145" y="3964023"/>
                    <a:pt x="1504428" y="4177169"/>
                  </a:cubicBezTo>
                  <a:lnTo>
                    <a:pt x="1689053" y="4312749"/>
                  </a:lnTo>
                  <a:lnTo>
                    <a:pt x="729636" y="4312749"/>
                  </a:lnTo>
                  <a:lnTo>
                    <a:pt x="638463" y="4216521"/>
                  </a:lnTo>
                  <a:cubicBezTo>
                    <a:pt x="243716" y="3758034"/>
                    <a:pt x="0" y="3205314"/>
                    <a:pt x="0" y="2610335"/>
                  </a:cubicBezTo>
                  <a:cubicBezTo>
                    <a:pt x="0" y="2015344"/>
                    <a:pt x="351790" y="1700877"/>
                    <a:pt x="683474" y="1242376"/>
                  </a:cubicBezTo>
                  <a:cubicBezTo>
                    <a:pt x="1236211" y="478174"/>
                    <a:pt x="1925445" y="0"/>
                    <a:pt x="2987009"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22539" name="Freeform: Shape 22538">
              <a:extLst>
                <a:ext uri="{FF2B5EF4-FFF2-40B4-BE49-F238E27FC236}">
                  <a16:creationId xmlns:a16="http://schemas.microsoft.com/office/drawing/2014/main" id="{920A7C7E-00F6-490C-A8E7-5167EA6A4B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75903" y="2463723"/>
              <a:ext cx="4315791" cy="4312749"/>
            </a:xfrm>
            <a:custGeom>
              <a:avLst/>
              <a:gdLst>
                <a:gd name="connsiteX0" fmla="*/ 2987009 w 4315791"/>
                <a:gd name="connsiteY0" fmla="*/ 0 h 4312749"/>
                <a:gd name="connsiteX1" fmla="*/ 4136908 w 4315791"/>
                <a:gd name="connsiteY1" fmla="*/ 333995 h 4312749"/>
                <a:gd name="connsiteX2" fmla="*/ 4315791 w 4315791"/>
                <a:gd name="connsiteY2" fmla="*/ 445229 h 4312749"/>
                <a:gd name="connsiteX3" fmla="*/ 4315791 w 4315791"/>
                <a:gd name="connsiteY3" fmla="*/ 1079495 h 4312749"/>
                <a:gd name="connsiteX4" fmla="*/ 4206793 w 4315791"/>
                <a:gd name="connsiteY4" fmla="*/ 1000737 h 4312749"/>
                <a:gd name="connsiteX5" fmla="*/ 2987119 w 4315791"/>
                <a:gd name="connsiteY5" fmla="*/ 509571 h 4312749"/>
                <a:gd name="connsiteX6" fmla="*/ 1133184 w 4315791"/>
                <a:gd name="connsiteY6" fmla="*/ 1528405 h 4312749"/>
                <a:gd name="connsiteX7" fmla="*/ 935607 w 4315791"/>
                <a:gd name="connsiteY7" fmla="*/ 1789050 h 4312749"/>
                <a:gd name="connsiteX8" fmla="*/ 543498 w 4315791"/>
                <a:gd name="connsiteY8" fmla="*/ 2610233 h 4312749"/>
                <a:gd name="connsiteX9" fmla="*/ 780416 w 4315791"/>
                <a:gd name="connsiteY9" fmla="*/ 3494616 h 4312749"/>
                <a:gd name="connsiteX10" fmla="*/ 1433786 w 4315791"/>
                <a:gd name="connsiteY10" fmla="*/ 4254537 h 4312749"/>
                <a:gd name="connsiteX11" fmla="*/ 1513041 w 4315791"/>
                <a:gd name="connsiteY11" fmla="*/ 4312749 h 4312749"/>
                <a:gd name="connsiteX12" fmla="*/ 729636 w 4315791"/>
                <a:gd name="connsiteY12" fmla="*/ 4312749 h 4312749"/>
                <a:gd name="connsiteX13" fmla="*/ 638463 w 4315791"/>
                <a:gd name="connsiteY13" fmla="*/ 4216521 h 4312749"/>
                <a:gd name="connsiteX14" fmla="*/ 0 w 4315791"/>
                <a:gd name="connsiteY14" fmla="*/ 2610335 h 4312749"/>
                <a:gd name="connsiteX15" fmla="*/ 683474 w 4315791"/>
                <a:gd name="connsiteY15" fmla="*/ 1242376 h 4312749"/>
                <a:gd name="connsiteX16" fmla="*/ 2987009 w 4315791"/>
                <a:gd name="connsiteY16" fmla="*/ 0 h 4312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315791" h="4312749">
                  <a:moveTo>
                    <a:pt x="2987009" y="0"/>
                  </a:moveTo>
                  <a:cubicBezTo>
                    <a:pt x="3434423" y="0"/>
                    <a:pt x="3798884" y="137413"/>
                    <a:pt x="4136908" y="333995"/>
                  </a:cubicBezTo>
                  <a:lnTo>
                    <a:pt x="4315791" y="445229"/>
                  </a:lnTo>
                  <a:lnTo>
                    <a:pt x="4315791" y="1079495"/>
                  </a:lnTo>
                  <a:lnTo>
                    <a:pt x="4206793" y="1000737"/>
                  </a:lnTo>
                  <a:cubicBezTo>
                    <a:pt x="3781561" y="699607"/>
                    <a:pt x="3436718" y="509571"/>
                    <a:pt x="2987119" y="509571"/>
                  </a:cubicBezTo>
                  <a:cubicBezTo>
                    <a:pt x="2204204" y="509571"/>
                    <a:pt x="1649730" y="814251"/>
                    <a:pt x="1133184" y="1528405"/>
                  </a:cubicBezTo>
                  <a:cubicBezTo>
                    <a:pt x="1065585" y="1621878"/>
                    <a:pt x="999510" y="1706892"/>
                    <a:pt x="935607" y="1789050"/>
                  </a:cubicBezTo>
                  <a:cubicBezTo>
                    <a:pt x="670760" y="2129716"/>
                    <a:pt x="543498" y="2306877"/>
                    <a:pt x="543498" y="2610233"/>
                  </a:cubicBezTo>
                  <a:cubicBezTo>
                    <a:pt x="543498" y="2911449"/>
                    <a:pt x="623267" y="3208997"/>
                    <a:pt x="780416" y="3494616"/>
                  </a:cubicBezTo>
                  <a:cubicBezTo>
                    <a:pt x="934194" y="3774018"/>
                    <a:pt x="1154050" y="4029772"/>
                    <a:pt x="1433786" y="4254537"/>
                  </a:cubicBezTo>
                  <a:lnTo>
                    <a:pt x="1513041" y="4312749"/>
                  </a:lnTo>
                  <a:lnTo>
                    <a:pt x="729636" y="4312749"/>
                  </a:lnTo>
                  <a:lnTo>
                    <a:pt x="638463" y="4216521"/>
                  </a:lnTo>
                  <a:cubicBezTo>
                    <a:pt x="243716" y="3758034"/>
                    <a:pt x="0" y="3205314"/>
                    <a:pt x="0" y="2610335"/>
                  </a:cubicBezTo>
                  <a:cubicBezTo>
                    <a:pt x="0" y="2015344"/>
                    <a:pt x="351790" y="1700877"/>
                    <a:pt x="683474" y="1242376"/>
                  </a:cubicBezTo>
                  <a:cubicBezTo>
                    <a:pt x="1236211" y="478174"/>
                    <a:pt x="1925445" y="0"/>
                    <a:pt x="2987009"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22540" name="Freeform: Shape 22539">
              <a:extLst>
                <a:ext uri="{FF2B5EF4-FFF2-40B4-BE49-F238E27FC236}">
                  <a16:creationId xmlns:a16="http://schemas.microsoft.com/office/drawing/2014/main" id="{2E166FC5-8F23-41C3-879A-BFF8D5B705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77037" y="2411531"/>
              <a:ext cx="4314657" cy="4364939"/>
            </a:xfrm>
            <a:custGeom>
              <a:avLst/>
              <a:gdLst>
                <a:gd name="connsiteX0" fmla="*/ 3028307 w 4314657"/>
                <a:gd name="connsiteY0" fmla="*/ 21 h 4364939"/>
                <a:gd name="connsiteX1" fmla="*/ 3066670 w 4314657"/>
                <a:gd name="connsiteY1" fmla="*/ 836 h 4364939"/>
                <a:gd name="connsiteX2" fmla="*/ 3220125 w 4314657"/>
                <a:gd name="connsiteY2" fmla="*/ 9909 h 4364939"/>
                <a:gd name="connsiteX3" fmla="*/ 3816113 w 4314657"/>
                <a:gd name="connsiteY3" fmla="*/ 150272 h 4364939"/>
                <a:gd name="connsiteX4" fmla="*/ 4089981 w 4314657"/>
                <a:gd name="connsiteY4" fmla="*/ 272287 h 4364939"/>
                <a:gd name="connsiteX5" fmla="*/ 4314657 w 4314657"/>
                <a:gd name="connsiteY5" fmla="*/ 398926 h 4364939"/>
                <a:gd name="connsiteX6" fmla="*/ 4314657 w 4314657"/>
                <a:gd name="connsiteY6" fmla="*/ 911199 h 4364939"/>
                <a:gd name="connsiteX7" fmla="*/ 4310597 w 4314657"/>
                <a:gd name="connsiteY7" fmla="*/ 908154 h 4364939"/>
                <a:gd name="connsiteX8" fmla="*/ 4203223 w 4314657"/>
                <a:gd name="connsiteY8" fmla="*/ 829562 h 4364939"/>
                <a:gd name="connsiteX9" fmla="*/ 4095850 w 4314657"/>
                <a:gd name="connsiteY9" fmla="*/ 753520 h 4364939"/>
                <a:gd name="connsiteX10" fmla="*/ 3652987 w 4314657"/>
                <a:gd name="connsiteY10" fmla="*/ 494811 h 4364939"/>
                <a:gd name="connsiteX11" fmla="*/ 3173610 w 4314657"/>
                <a:gd name="connsiteY11" fmla="*/ 347209 h 4364939"/>
                <a:gd name="connsiteX12" fmla="*/ 3047760 w 4314657"/>
                <a:gd name="connsiteY12" fmla="*/ 332632 h 4364939"/>
                <a:gd name="connsiteX13" fmla="*/ 3016027 w 4314657"/>
                <a:gd name="connsiteY13" fmla="*/ 330186 h 4364939"/>
                <a:gd name="connsiteX14" fmla="*/ 2984184 w 4314657"/>
                <a:gd name="connsiteY14" fmla="*/ 328658 h 4364939"/>
                <a:gd name="connsiteX15" fmla="*/ 2952233 w 4314657"/>
                <a:gd name="connsiteY15" fmla="*/ 327332 h 4364939"/>
                <a:gd name="connsiteX16" fmla="*/ 2919085 w 4314657"/>
                <a:gd name="connsiteY16" fmla="*/ 327026 h 4364939"/>
                <a:gd name="connsiteX17" fmla="*/ 2852901 w 4314657"/>
                <a:gd name="connsiteY17" fmla="*/ 326720 h 4364939"/>
                <a:gd name="connsiteX18" fmla="*/ 2786826 w 4314657"/>
                <a:gd name="connsiteY18" fmla="*/ 328148 h 4364939"/>
                <a:gd name="connsiteX19" fmla="*/ 2720965 w 4314657"/>
                <a:gd name="connsiteY19" fmla="*/ 331409 h 4364939"/>
                <a:gd name="connsiteX20" fmla="*/ 2655325 w 4314657"/>
                <a:gd name="connsiteY20" fmla="*/ 336098 h 4364939"/>
                <a:gd name="connsiteX21" fmla="*/ 2524803 w 4314657"/>
                <a:gd name="connsiteY21" fmla="*/ 350573 h 4364939"/>
                <a:gd name="connsiteX22" fmla="*/ 2460139 w 4314657"/>
                <a:gd name="connsiteY22" fmla="*/ 360664 h 4364939"/>
                <a:gd name="connsiteX23" fmla="*/ 2396019 w 4314657"/>
                <a:gd name="connsiteY23" fmla="*/ 372693 h 4364939"/>
                <a:gd name="connsiteX24" fmla="*/ 2145843 w 4314657"/>
                <a:gd name="connsiteY24" fmla="*/ 440989 h 4364939"/>
                <a:gd name="connsiteX25" fmla="*/ 1698635 w 4314657"/>
                <a:gd name="connsiteY25" fmla="*/ 682676 h 4364939"/>
                <a:gd name="connsiteX26" fmla="*/ 1498450 w 4314657"/>
                <a:gd name="connsiteY26" fmla="*/ 835474 h 4364939"/>
                <a:gd name="connsiteX27" fmla="*/ 1307285 w 4314657"/>
                <a:gd name="connsiteY27" fmla="*/ 1001220 h 4364939"/>
                <a:gd name="connsiteX28" fmla="*/ 947780 w 4314657"/>
                <a:gd name="connsiteY28" fmla="*/ 1369612 h 4364939"/>
                <a:gd name="connsiteX29" fmla="*/ 905939 w 4314657"/>
                <a:gd name="connsiteY29" fmla="*/ 1419458 h 4364939"/>
                <a:gd name="connsiteX30" fmla="*/ 863228 w 4314657"/>
                <a:gd name="connsiteY30" fmla="*/ 1471545 h 4364939"/>
                <a:gd name="connsiteX31" fmla="*/ 774330 w 4314657"/>
                <a:gd name="connsiteY31" fmla="*/ 1577659 h 4364939"/>
                <a:gd name="connsiteX32" fmla="*/ 595554 w 4314657"/>
                <a:gd name="connsiteY32" fmla="*/ 1780916 h 4364939"/>
                <a:gd name="connsiteX33" fmla="*/ 430365 w 4314657"/>
                <a:gd name="connsiteY33" fmla="*/ 1982644 h 4364939"/>
                <a:gd name="connsiteX34" fmla="*/ 358855 w 4314657"/>
                <a:gd name="connsiteY34" fmla="*/ 2087025 h 4364939"/>
                <a:gd name="connsiteX35" fmla="*/ 296583 w 4314657"/>
                <a:gd name="connsiteY35" fmla="*/ 2194872 h 4364939"/>
                <a:gd name="connsiteX36" fmla="*/ 207358 w 4314657"/>
                <a:gd name="connsiteY36" fmla="*/ 2423918 h 4364939"/>
                <a:gd name="connsiteX37" fmla="*/ 177146 w 4314657"/>
                <a:gd name="connsiteY37" fmla="*/ 2668765 h 4364939"/>
                <a:gd name="connsiteX38" fmla="*/ 248763 w 4314657"/>
                <a:gd name="connsiteY38" fmla="*/ 3168854 h 4364939"/>
                <a:gd name="connsiteX39" fmla="*/ 445688 w 4314657"/>
                <a:gd name="connsiteY39" fmla="*/ 3637956 h 4364939"/>
                <a:gd name="connsiteX40" fmla="*/ 735859 w 4314657"/>
                <a:gd name="connsiteY40" fmla="*/ 4062310 h 4364939"/>
                <a:gd name="connsiteX41" fmla="*/ 910884 w 4314657"/>
                <a:gd name="connsiteY41" fmla="*/ 4254366 h 4364939"/>
                <a:gd name="connsiteX42" fmla="*/ 1030507 w 4314657"/>
                <a:gd name="connsiteY42" fmla="*/ 4364939 h 4364939"/>
                <a:gd name="connsiteX43" fmla="*/ 676755 w 4314657"/>
                <a:gd name="connsiteY43" fmla="*/ 4364939 h 4364939"/>
                <a:gd name="connsiteX44" fmla="*/ 538105 w 4314657"/>
                <a:gd name="connsiteY44" fmla="*/ 4202315 h 4364939"/>
                <a:gd name="connsiteX45" fmla="*/ 241592 w 4314657"/>
                <a:gd name="connsiteY45" fmla="*/ 3731226 h 4364939"/>
                <a:gd name="connsiteX46" fmla="*/ 60317 w 4314657"/>
                <a:gd name="connsiteY46" fmla="*/ 3211362 h 4364939"/>
                <a:gd name="connsiteX47" fmla="*/ 0 w 4314657"/>
                <a:gd name="connsiteY47" fmla="*/ 2668765 h 4364939"/>
                <a:gd name="connsiteX48" fmla="*/ 21736 w 4314657"/>
                <a:gd name="connsiteY48" fmla="*/ 2390280 h 4364939"/>
                <a:gd name="connsiteX49" fmla="*/ 27605 w 4314657"/>
                <a:gd name="connsiteY49" fmla="*/ 2355521 h 4364939"/>
                <a:gd name="connsiteX50" fmla="*/ 34669 w 4314657"/>
                <a:gd name="connsiteY50" fmla="*/ 2320862 h 4364939"/>
                <a:gd name="connsiteX51" fmla="*/ 50753 w 4314657"/>
                <a:gd name="connsiteY51" fmla="*/ 2251750 h 4364939"/>
                <a:gd name="connsiteX52" fmla="*/ 93899 w 4314657"/>
                <a:gd name="connsiteY52" fmla="*/ 2116179 h 4364939"/>
                <a:gd name="connsiteX53" fmla="*/ 150194 w 4314657"/>
                <a:gd name="connsiteY53" fmla="*/ 1985498 h 4364939"/>
                <a:gd name="connsiteX54" fmla="*/ 216486 w 4314657"/>
                <a:gd name="connsiteY54" fmla="*/ 1860628 h 4364939"/>
                <a:gd name="connsiteX55" fmla="*/ 363527 w 4314657"/>
                <a:gd name="connsiteY55" fmla="*/ 1625058 h 4364939"/>
                <a:gd name="connsiteX56" fmla="*/ 514155 w 4314657"/>
                <a:gd name="connsiteY56" fmla="*/ 1402231 h 4364939"/>
                <a:gd name="connsiteX57" fmla="*/ 586861 w 4314657"/>
                <a:gd name="connsiteY57" fmla="*/ 1293160 h 4364939"/>
                <a:gd name="connsiteX58" fmla="*/ 623702 w 4314657"/>
                <a:gd name="connsiteY58" fmla="*/ 1236892 h 4364939"/>
                <a:gd name="connsiteX59" fmla="*/ 662283 w 4314657"/>
                <a:gd name="connsiteY59" fmla="*/ 1178892 h 4364939"/>
                <a:gd name="connsiteX60" fmla="*/ 827364 w 4314657"/>
                <a:gd name="connsiteY60" fmla="*/ 951170 h 4364939"/>
                <a:gd name="connsiteX61" fmla="*/ 1016355 w 4314657"/>
                <a:gd name="connsiteY61" fmla="*/ 736089 h 4364939"/>
                <a:gd name="connsiteX62" fmla="*/ 1482474 w 4314657"/>
                <a:gd name="connsiteY62" fmla="*/ 378707 h 4364939"/>
                <a:gd name="connsiteX63" fmla="*/ 2035644 w 4314657"/>
                <a:gd name="connsiteY63" fmla="*/ 149151 h 4364939"/>
                <a:gd name="connsiteX64" fmla="*/ 2324619 w 4314657"/>
                <a:gd name="connsiteY64" fmla="*/ 72802 h 4364939"/>
                <a:gd name="connsiteX65" fmla="*/ 2618809 w 4314657"/>
                <a:gd name="connsiteY65" fmla="*/ 24078 h 4364939"/>
                <a:gd name="connsiteX66" fmla="*/ 2914849 w 4314657"/>
                <a:gd name="connsiteY66" fmla="*/ 1957 h 4364939"/>
                <a:gd name="connsiteX67" fmla="*/ 2951907 w 4314657"/>
                <a:gd name="connsiteY67" fmla="*/ 633 h 4364939"/>
                <a:gd name="connsiteX68" fmla="*/ 2990052 w 4314657"/>
                <a:gd name="connsiteY68" fmla="*/ 224 h 4364939"/>
                <a:gd name="connsiteX69" fmla="*/ 3028307 w 4314657"/>
                <a:gd name="connsiteY69" fmla="*/ 21 h 4364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Lst>
              <a:rect l="l" t="t" r="r" b="b"/>
              <a:pathLst>
                <a:path w="4314657" h="4364939">
                  <a:moveTo>
                    <a:pt x="3028307" y="21"/>
                  </a:moveTo>
                  <a:lnTo>
                    <a:pt x="3066670" y="836"/>
                  </a:lnTo>
                  <a:cubicBezTo>
                    <a:pt x="3117749" y="1856"/>
                    <a:pt x="3168937" y="5320"/>
                    <a:pt x="3220125" y="9909"/>
                  </a:cubicBezTo>
                  <a:cubicBezTo>
                    <a:pt x="3424763" y="29073"/>
                    <a:pt x="3627448" y="77898"/>
                    <a:pt x="3816113" y="150272"/>
                  </a:cubicBezTo>
                  <a:cubicBezTo>
                    <a:pt x="3910880" y="185950"/>
                    <a:pt x="4001951" y="227538"/>
                    <a:pt x="4089981" y="272287"/>
                  </a:cubicBezTo>
                  <a:lnTo>
                    <a:pt x="4314657" y="398926"/>
                  </a:lnTo>
                  <a:lnTo>
                    <a:pt x="4314657" y="911199"/>
                  </a:lnTo>
                  <a:lnTo>
                    <a:pt x="4310597" y="908154"/>
                  </a:lnTo>
                  <a:cubicBezTo>
                    <a:pt x="4274842" y="881549"/>
                    <a:pt x="4239087" y="855352"/>
                    <a:pt x="4203223" y="829562"/>
                  </a:cubicBezTo>
                  <a:cubicBezTo>
                    <a:pt x="4167576" y="803773"/>
                    <a:pt x="4131821" y="778086"/>
                    <a:pt x="4095850" y="753520"/>
                  </a:cubicBezTo>
                  <a:cubicBezTo>
                    <a:pt x="3951852" y="654949"/>
                    <a:pt x="3806115" y="565043"/>
                    <a:pt x="3652987" y="494811"/>
                  </a:cubicBezTo>
                  <a:cubicBezTo>
                    <a:pt x="3500404" y="423761"/>
                    <a:pt x="3340213" y="373101"/>
                    <a:pt x="3173610" y="347209"/>
                  </a:cubicBezTo>
                  <a:cubicBezTo>
                    <a:pt x="3131987" y="341093"/>
                    <a:pt x="3090036" y="335792"/>
                    <a:pt x="3047760" y="332632"/>
                  </a:cubicBezTo>
                  <a:lnTo>
                    <a:pt x="3016027" y="330186"/>
                  </a:lnTo>
                  <a:cubicBezTo>
                    <a:pt x="3005485" y="329472"/>
                    <a:pt x="2994834" y="329168"/>
                    <a:pt x="2984184" y="328658"/>
                  </a:cubicBezTo>
                  <a:cubicBezTo>
                    <a:pt x="2973533" y="328249"/>
                    <a:pt x="2962992" y="327638"/>
                    <a:pt x="2952233" y="327332"/>
                  </a:cubicBezTo>
                  <a:lnTo>
                    <a:pt x="2919085" y="327026"/>
                  </a:lnTo>
                  <a:cubicBezTo>
                    <a:pt x="2897025" y="326925"/>
                    <a:pt x="2874854" y="326212"/>
                    <a:pt x="2852901" y="326720"/>
                  </a:cubicBezTo>
                  <a:lnTo>
                    <a:pt x="2786826" y="328148"/>
                  </a:lnTo>
                  <a:cubicBezTo>
                    <a:pt x="2764763" y="328759"/>
                    <a:pt x="2742919" y="330391"/>
                    <a:pt x="2720965" y="331409"/>
                  </a:cubicBezTo>
                  <a:cubicBezTo>
                    <a:pt x="2699013" y="332326"/>
                    <a:pt x="2677170" y="334162"/>
                    <a:pt x="2655325" y="336098"/>
                  </a:cubicBezTo>
                  <a:cubicBezTo>
                    <a:pt x="2611528" y="339463"/>
                    <a:pt x="2568165" y="345170"/>
                    <a:pt x="2524803" y="350573"/>
                  </a:cubicBezTo>
                  <a:lnTo>
                    <a:pt x="2460139" y="360664"/>
                  </a:lnTo>
                  <a:cubicBezTo>
                    <a:pt x="2438622" y="364130"/>
                    <a:pt x="2417430" y="368717"/>
                    <a:pt x="2396019" y="372693"/>
                  </a:cubicBezTo>
                  <a:cubicBezTo>
                    <a:pt x="2310709" y="389513"/>
                    <a:pt x="2226809" y="411836"/>
                    <a:pt x="2145843" y="440989"/>
                  </a:cubicBezTo>
                  <a:cubicBezTo>
                    <a:pt x="1983479" y="499295"/>
                    <a:pt x="1835678" y="585838"/>
                    <a:pt x="1698635" y="682676"/>
                  </a:cubicBezTo>
                  <a:cubicBezTo>
                    <a:pt x="1629841" y="730992"/>
                    <a:pt x="1563549" y="782367"/>
                    <a:pt x="1498450" y="835474"/>
                  </a:cubicBezTo>
                  <a:cubicBezTo>
                    <a:pt x="1433352" y="888583"/>
                    <a:pt x="1369775" y="943932"/>
                    <a:pt x="1307285" y="1001220"/>
                  </a:cubicBezTo>
                  <a:cubicBezTo>
                    <a:pt x="1182958" y="1116304"/>
                    <a:pt x="1060588" y="1237708"/>
                    <a:pt x="947780" y="1369612"/>
                  </a:cubicBezTo>
                  <a:cubicBezTo>
                    <a:pt x="933325" y="1385818"/>
                    <a:pt x="919958" y="1402841"/>
                    <a:pt x="905939" y="1419458"/>
                  </a:cubicBezTo>
                  <a:lnTo>
                    <a:pt x="863228" y="1471545"/>
                  </a:lnTo>
                  <a:cubicBezTo>
                    <a:pt x="833776" y="1507529"/>
                    <a:pt x="804215" y="1543001"/>
                    <a:pt x="774330" y="1577659"/>
                  </a:cubicBezTo>
                  <a:cubicBezTo>
                    <a:pt x="714665" y="1647178"/>
                    <a:pt x="653806" y="1714046"/>
                    <a:pt x="595554" y="1780916"/>
                  </a:cubicBezTo>
                  <a:cubicBezTo>
                    <a:pt x="537303" y="1847683"/>
                    <a:pt x="481009" y="1914144"/>
                    <a:pt x="430365" y="1982644"/>
                  </a:cubicBezTo>
                  <a:cubicBezTo>
                    <a:pt x="405369" y="2016995"/>
                    <a:pt x="381351" y="2051756"/>
                    <a:pt x="358855" y="2087025"/>
                  </a:cubicBezTo>
                  <a:cubicBezTo>
                    <a:pt x="336685" y="2122396"/>
                    <a:pt x="315601" y="2158277"/>
                    <a:pt x="296583" y="2194872"/>
                  </a:cubicBezTo>
                  <a:cubicBezTo>
                    <a:pt x="258980" y="2268161"/>
                    <a:pt x="227572" y="2344307"/>
                    <a:pt x="207358" y="2423918"/>
                  </a:cubicBezTo>
                  <a:cubicBezTo>
                    <a:pt x="186817" y="2503426"/>
                    <a:pt x="178124" y="2585790"/>
                    <a:pt x="177146" y="2668765"/>
                  </a:cubicBezTo>
                  <a:cubicBezTo>
                    <a:pt x="177037" y="2837670"/>
                    <a:pt x="201490" y="3006472"/>
                    <a:pt x="248763" y="3168854"/>
                  </a:cubicBezTo>
                  <a:cubicBezTo>
                    <a:pt x="295931" y="3331644"/>
                    <a:pt x="363962" y="3488316"/>
                    <a:pt x="445688" y="3637956"/>
                  </a:cubicBezTo>
                  <a:cubicBezTo>
                    <a:pt x="527413" y="3787697"/>
                    <a:pt x="625115" y="3929794"/>
                    <a:pt x="735859" y="4062310"/>
                  </a:cubicBezTo>
                  <a:cubicBezTo>
                    <a:pt x="791121" y="4128668"/>
                    <a:pt x="849589" y="4192733"/>
                    <a:pt x="910884" y="4254366"/>
                  </a:cubicBezTo>
                  <a:lnTo>
                    <a:pt x="1030507" y="4364939"/>
                  </a:lnTo>
                  <a:lnTo>
                    <a:pt x="676755" y="4364939"/>
                  </a:lnTo>
                  <a:lnTo>
                    <a:pt x="538105" y="4202315"/>
                  </a:lnTo>
                  <a:cubicBezTo>
                    <a:pt x="423518" y="4054791"/>
                    <a:pt x="323372" y="3897379"/>
                    <a:pt x="241592" y="3731226"/>
                  </a:cubicBezTo>
                  <a:cubicBezTo>
                    <a:pt x="160193" y="3565073"/>
                    <a:pt x="99768" y="3389950"/>
                    <a:pt x="60317" y="3211362"/>
                  </a:cubicBezTo>
                  <a:cubicBezTo>
                    <a:pt x="20759" y="3032669"/>
                    <a:pt x="435" y="2850716"/>
                    <a:pt x="0" y="2668765"/>
                  </a:cubicBezTo>
                  <a:cubicBezTo>
                    <a:pt x="0" y="2576309"/>
                    <a:pt x="6413" y="2483039"/>
                    <a:pt x="21736" y="2390280"/>
                  </a:cubicBezTo>
                  <a:lnTo>
                    <a:pt x="27605" y="2355521"/>
                  </a:lnTo>
                  <a:lnTo>
                    <a:pt x="34669" y="2320862"/>
                  </a:lnTo>
                  <a:cubicBezTo>
                    <a:pt x="39343" y="2297723"/>
                    <a:pt x="45102" y="2274686"/>
                    <a:pt x="50753" y="2251750"/>
                  </a:cubicBezTo>
                  <a:cubicBezTo>
                    <a:pt x="62708" y="2205881"/>
                    <a:pt x="77379" y="2160723"/>
                    <a:pt x="93899" y="2116179"/>
                  </a:cubicBezTo>
                  <a:cubicBezTo>
                    <a:pt x="110744" y="2071734"/>
                    <a:pt x="129762" y="2028209"/>
                    <a:pt x="150194" y="1985498"/>
                  </a:cubicBezTo>
                  <a:cubicBezTo>
                    <a:pt x="170734" y="1942890"/>
                    <a:pt x="193229" y="1901402"/>
                    <a:pt x="216486" y="1860628"/>
                  </a:cubicBezTo>
                  <a:cubicBezTo>
                    <a:pt x="263109" y="1779183"/>
                    <a:pt x="312993" y="1701000"/>
                    <a:pt x="363527" y="1625058"/>
                  </a:cubicBezTo>
                  <a:lnTo>
                    <a:pt x="514155" y="1402231"/>
                  </a:lnTo>
                  <a:cubicBezTo>
                    <a:pt x="538825" y="1365636"/>
                    <a:pt x="563277" y="1329551"/>
                    <a:pt x="586861" y="1293160"/>
                  </a:cubicBezTo>
                  <a:lnTo>
                    <a:pt x="623702" y="1236892"/>
                  </a:lnTo>
                  <a:cubicBezTo>
                    <a:pt x="636526" y="1217525"/>
                    <a:pt x="649025" y="1198055"/>
                    <a:pt x="662283" y="1178892"/>
                  </a:cubicBezTo>
                  <a:cubicBezTo>
                    <a:pt x="713905" y="1101523"/>
                    <a:pt x="769222" y="1025786"/>
                    <a:pt x="827364" y="951170"/>
                  </a:cubicBezTo>
                  <a:cubicBezTo>
                    <a:pt x="885834" y="876861"/>
                    <a:pt x="947997" y="804283"/>
                    <a:pt x="1016355" y="736089"/>
                  </a:cubicBezTo>
                  <a:cubicBezTo>
                    <a:pt x="1152311" y="599497"/>
                    <a:pt x="1308047" y="476054"/>
                    <a:pt x="1482474" y="378707"/>
                  </a:cubicBezTo>
                  <a:cubicBezTo>
                    <a:pt x="1656793" y="281156"/>
                    <a:pt x="1845132" y="207966"/>
                    <a:pt x="2035644" y="149151"/>
                  </a:cubicBezTo>
                  <a:cubicBezTo>
                    <a:pt x="2131063" y="119997"/>
                    <a:pt x="2227460" y="94412"/>
                    <a:pt x="2324619" y="72802"/>
                  </a:cubicBezTo>
                  <a:cubicBezTo>
                    <a:pt x="2421885" y="51396"/>
                    <a:pt x="2520239" y="35291"/>
                    <a:pt x="2618809" y="24078"/>
                  </a:cubicBezTo>
                  <a:cubicBezTo>
                    <a:pt x="2717272" y="12252"/>
                    <a:pt x="2816168" y="4914"/>
                    <a:pt x="2914849" y="1957"/>
                  </a:cubicBezTo>
                  <a:lnTo>
                    <a:pt x="2951907" y="633"/>
                  </a:lnTo>
                  <a:lnTo>
                    <a:pt x="2990052" y="224"/>
                  </a:lnTo>
                  <a:cubicBezTo>
                    <a:pt x="3002768" y="224"/>
                    <a:pt x="3015592" y="-81"/>
                    <a:pt x="3028307" y="2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22541" name="Freeform: Shape 22540">
              <a:extLst>
                <a:ext uri="{FF2B5EF4-FFF2-40B4-BE49-F238E27FC236}">
                  <a16:creationId xmlns:a16="http://schemas.microsoft.com/office/drawing/2014/main" id="{5C727C6A-DB0B-482E-B0E4-4F035FC023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55526" y="2145638"/>
              <a:ext cx="4336168" cy="4630833"/>
            </a:xfrm>
            <a:custGeom>
              <a:avLst/>
              <a:gdLst>
                <a:gd name="connsiteX0" fmla="*/ 3053738 w 4336168"/>
                <a:gd name="connsiteY0" fmla="*/ 111 h 4630833"/>
                <a:gd name="connsiteX1" fmla="*/ 3093948 w 4336168"/>
                <a:gd name="connsiteY1" fmla="*/ 316 h 4630833"/>
                <a:gd name="connsiteX2" fmla="*/ 3134268 w 4336168"/>
                <a:gd name="connsiteY2" fmla="*/ 1743 h 4630833"/>
                <a:gd name="connsiteX3" fmla="*/ 3295438 w 4336168"/>
                <a:gd name="connsiteY3" fmla="*/ 13058 h 4630833"/>
                <a:gd name="connsiteX4" fmla="*/ 3918813 w 4336168"/>
                <a:gd name="connsiteY4" fmla="*/ 169935 h 4630833"/>
                <a:gd name="connsiteX5" fmla="*/ 4203331 w 4336168"/>
                <a:gd name="connsiteY5" fmla="*/ 305405 h 4630833"/>
                <a:gd name="connsiteX6" fmla="*/ 4336168 w 4336168"/>
                <a:gd name="connsiteY6" fmla="*/ 386579 h 4630833"/>
                <a:gd name="connsiteX7" fmla="*/ 4336168 w 4336168"/>
                <a:gd name="connsiteY7" fmla="*/ 772673 h 4630833"/>
                <a:gd name="connsiteX8" fmla="*/ 4270820 w 4336168"/>
                <a:gd name="connsiteY8" fmla="*/ 728127 h 4630833"/>
                <a:gd name="connsiteX9" fmla="*/ 4030208 w 4336168"/>
                <a:gd name="connsiteY9" fmla="*/ 587253 h 4630833"/>
                <a:gd name="connsiteX10" fmla="*/ 3781010 w 4336168"/>
                <a:gd name="connsiteY10" fmla="*/ 471455 h 4630833"/>
                <a:gd name="connsiteX11" fmla="*/ 3254466 w 4336168"/>
                <a:gd name="connsiteY11" fmla="*/ 338024 h 4630833"/>
                <a:gd name="connsiteX12" fmla="*/ 3117966 w 4336168"/>
                <a:gd name="connsiteY12" fmla="*/ 326812 h 4630833"/>
                <a:gd name="connsiteX13" fmla="*/ 3083625 w 4336168"/>
                <a:gd name="connsiteY13" fmla="*/ 325179 h 4630833"/>
                <a:gd name="connsiteX14" fmla="*/ 3049173 w 4336168"/>
                <a:gd name="connsiteY14" fmla="*/ 324366 h 4630833"/>
                <a:gd name="connsiteX15" fmla="*/ 2978858 w 4336168"/>
                <a:gd name="connsiteY15" fmla="*/ 323855 h 4630833"/>
                <a:gd name="connsiteX16" fmla="*/ 2695862 w 4336168"/>
                <a:gd name="connsiteY16" fmla="*/ 335373 h 4630833"/>
                <a:gd name="connsiteX17" fmla="*/ 2417972 w 4336168"/>
                <a:gd name="connsiteY17" fmla="*/ 372070 h 4630833"/>
                <a:gd name="connsiteX18" fmla="*/ 2148451 w 4336168"/>
                <a:gd name="connsiteY18" fmla="*/ 437613 h 4630833"/>
                <a:gd name="connsiteX19" fmla="*/ 1889690 w 4336168"/>
                <a:gd name="connsiteY19" fmla="*/ 532515 h 4630833"/>
                <a:gd name="connsiteX20" fmla="*/ 1644512 w 4336168"/>
                <a:gd name="connsiteY20" fmla="*/ 658098 h 4630833"/>
                <a:gd name="connsiteX21" fmla="*/ 1200999 w 4336168"/>
                <a:gd name="connsiteY21" fmla="*/ 992137 h 4630833"/>
                <a:gd name="connsiteX22" fmla="*/ 1003531 w 4336168"/>
                <a:gd name="connsiteY22" fmla="*/ 1192234 h 4630833"/>
                <a:gd name="connsiteX23" fmla="*/ 910394 w 4336168"/>
                <a:gd name="connsiteY23" fmla="*/ 1298347 h 4630833"/>
                <a:gd name="connsiteX24" fmla="*/ 821278 w 4336168"/>
                <a:gd name="connsiteY24" fmla="*/ 1408233 h 4630833"/>
                <a:gd name="connsiteX25" fmla="*/ 732162 w 4336168"/>
                <a:gd name="connsiteY25" fmla="*/ 1521993 h 4630833"/>
                <a:gd name="connsiteX26" fmla="*/ 640548 w 4336168"/>
                <a:gd name="connsiteY26" fmla="*/ 1634323 h 4630833"/>
                <a:gd name="connsiteX27" fmla="*/ 457317 w 4336168"/>
                <a:gd name="connsiteY27" fmla="*/ 1855930 h 4630833"/>
                <a:gd name="connsiteX28" fmla="*/ 369288 w 4336168"/>
                <a:gd name="connsiteY28" fmla="*/ 1967955 h 4630833"/>
                <a:gd name="connsiteX29" fmla="*/ 287128 w 4336168"/>
                <a:gd name="connsiteY29" fmla="*/ 2083243 h 4630833"/>
                <a:gd name="connsiteX30" fmla="*/ 212683 w 4336168"/>
                <a:gd name="connsiteY30" fmla="*/ 2202607 h 4630833"/>
                <a:gd name="connsiteX31" fmla="*/ 179101 w 4336168"/>
                <a:gd name="connsiteY31" fmla="*/ 2264177 h 4630833"/>
                <a:gd name="connsiteX32" fmla="*/ 148890 w 4336168"/>
                <a:gd name="connsiteY32" fmla="*/ 2327172 h 4630833"/>
                <a:gd name="connsiteX33" fmla="*/ 61295 w 4336168"/>
                <a:gd name="connsiteY33" fmla="*/ 2590672 h 4630833"/>
                <a:gd name="connsiteX34" fmla="*/ 32604 w 4336168"/>
                <a:gd name="connsiteY34" fmla="*/ 2866202 h 4630833"/>
                <a:gd name="connsiteX35" fmla="*/ 100853 w 4336168"/>
                <a:gd name="connsiteY35" fmla="*/ 3418074 h 4630833"/>
                <a:gd name="connsiteX36" fmla="*/ 184971 w 4336168"/>
                <a:gd name="connsiteY36" fmla="*/ 3684428 h 4630833"/>
                <a:gd name="connsiteX37" fmla="*/ 210836 w 4336168"/>
                <a:gd name="connsiteY37" fmla="*/ 3749462 h 4630833"/>
                <a:gd name="connsiteX38" fmla="*/ 238440 w 4336168"/>
                <a:gd name="connsiteY38" fmla="*/ 3813783 h 4630833"/>
                <a:gd name="connsiteX39" fmla="*/ 252894 w 4336168"/>
                <a:gd name="connsiteY39" fmla="*/ 3845688 h 4630833"/>
                <a:gd name="connsiteX40" fmla="*/ 268109 w 4336168"/>
                <a:gd name="connsiteY40" fmla="*/ 3877287 h 4630833"/>
                <a:gd name="connsiteX41" fmla="*/ 299409 w 4336168"/>
                <a:gd name="connsiteY41" fmla="*/ 3939978 h 4630833"/>
                <a:gd name="connsiteX42" fmla="*/ 440689 w 4336168"/>
                <a:gd name="connsiteY42" fmla="*/ 4182378 h 4630833"/>
                <a:gd name="connsiteX43" fmla="*/ 606640 w 4336168"/>
                <a:gd name="connsiteY43" fmla="*/ 4409488 h 4630833"/>
                <a:gd name="connsiteX44" fmla="*/ 792425 w 4336168"/>
                <a:gd name="connsiteY44" fmla="*/ 4621205 h 4630833"/>
                <a:gd name="connsiteX45" fmla="*/ 802442 w 4336168"/>
                <a:gd name="connsiteY45" fmla="*/ 4630833 h 4630833"/>
                <a:gd name="connsiteX46" fmla="*/ 592561 w 4336168"/>
                <a:gd name="connsiteY46" fmla="*/ 4630833 h 4630833"/>
                <a:gd name="connsiteX47" fmla="*/ 489377 w 4336168"/>
                <a:gd name="connsiteY47" fmla="*/ 4483185 h 4630833"/>
                <a:gd name="connsiteX48" fmla="*/ 344944 w 4336168"/>
                <a:gd name="connsiteY48" fmla="*/ 4231611 h 4630833"/>
                <a:gd name="connsiteX49" fmla="*/ 224311 w 4336168"/>
                <a:gd name="connsiteY49" fmla="*/ 3970456 h 4630833"/>
                <a:gd name="connsiteX50" fmla="*/ 0 w 4336168"/>
                <a:gd name="connsiteY50" fmla="*/ 2866202 h 4630833"/>
                <a:gd name="connsiteX51" fmla="*/ 25105 w 4336168"/>
                <a:gd name="connsiteY51" fmla="*/ 2584351 h 4630833"/>
                <a:gd name="connsiteX52" fmla="*/ 105200 w 4336168"/>
                <a:gd name="connsiteY52" fmla="*/ 2310863 h 4630833"/>
                <a:gd name="connsiteX53" fmla="*/ 232245 w 4336168"/>
                <a:gd name="connsiteY53" fmla="*/ 2053172 h 4630833"/>
                <a:gd name="connsiteX54" fmla="*/ 307667 w 4336168"/>
                <a:gd name="connsiteY54" fmla="*/ 1930341 h 4630833"/>
                <a:gd name="connsiteX55" fmla="*/ 386893 w 4336168"/>
                <a:gd name="connsiteY55" fmla="*/ 1810161 h 4630833"/>
                <a:gd name="connsiteX56" fmla="*/ 548823 w 4336168"/>
                <a:gd name="connsiteY56" fmla="*/ 1573876 h 4630833"/>
                <a:gd name="connsiteX57" fmla="*/ 626419 w 4336168"/>
                <a:gd name="connsiteY57" fmla="*/ 1455224 h 4630833"/>
                <a:gd name="connsiteX58" fmla="*/ 701081 w 4336168"/>
                <a:gd name="connsiteY58" fmla="*/ 1334534 h 4630833"/>
                <a:gd name="connsiteX59" fmla="*/ 861162 w 4336168"/>
                <a:gd name="connsiteY59" fmla="*/ 1091320 h 4630833"/>
                <a:gd name="connsiteX60" fmla="*/ 1042329 w 4336168"/>
                <a:gd name="connsiteY60" fmla="*/ 858093 h 4630833"/>
                <a:gd name="connsiteX61" fmla="*/ 1487799 w 4336168"/>
                <a:gd name="connsiteY61" fmla="*/ 446686 h 4630833"/>
                <a:gd name="connsiteX62" fmla="*/ 1754060 w 4336168"/>
                <a:gd name="connsiteY62" fmla="*/ 283388 h 4630833"/>
                <a:gd name="connsiteX63" fmla="*/ 2044121 w 4336168"/>
                <a:gd name="connsiteY63" fmla="*/ 157906 h 4630833"/>
                <a:gd name="connsiteX64" fmla="*/ 2349287 w 4336168"/>
                <a:gd name="connsiteY64" fmla="*/ 71364 h 4630833"/>
                <a:gd name="connsiteX65" fmla="*/ 2661411 w 4336168"/>
                <a:gd name="connsiteY65" fmla="*/ 21213 h 4630833"/>
                <a:gd name="connsiteX66" fmla="*/ 2818124 w 4336168"/>
                <a:gd name="connsiteY66" fmla="*/ 7146 h 4630833"/>
                <a:gd name="connsiteX67" fmla="*/ 2974728 w 4336168"/>
                <a:gd name="connsiteY67" fmla="*/ 1029 h 4630833"/>
                <a:gd name="connsiteX68" fmla="*/ 3053738 w 4336168"/>
                <a:gd name="connsiteY68" fmla="*/ 111 h 46308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4336168" h="4630833">
                  <a:moveTo>
                    <a:pt x="3053738" y="111"/>
                  </a:moveTo>
                  <a:lnTo>
                    <a:pt x="3093948" y="316"/>
                  </a:lnTo>
                  <a:lnTo>
                    <a:pt x="3134268" y="1743"/>
                  </a:lnTo>
                  <a:cubicBezTo>
                    <a:pt x="3187955" y="3475"/>
                    <a:pt x="3241749" y="7756"/>
                    <a:pt x="3295438" y="13058"/>
                  </a:cubicBezTo>
                  <a:cubicBezTo>
                    <a:pt x="3510076" y="35585"/>
                    <a:pt x="3722324" y="89406"/>
                    <a:pt x="3918813" y="169935"/>
                  </a:cubicBezTo>
                  <a:cubicBezTo>
                    <a:pt x="4017384" y="209689"/>
                    <a:pt x="4111933" y="255763"/>
                    <a:pt x="4203331" y="305405"/>
                  </a:cubicBezTo>
                  <a:lnTo>
                    <a:pt x="4336168" y="386579"/>
                  </a:lnTo>
                  <a:lnTo>
                    <a:pt x="4336168" y="772673"/>
                  </a:lnTo>
                  <a:lnTo>
                    <a:pt x="4270820" y="728127"/>
                  </a:lnTo>
                  <a:cubicBezTo>
                    <a:pt x="4191920" y="677771"/>
                    <a:pt x="4111825" y="630168"/>
                    <a:pt x="4030208" y="587253"/>
                  </a:cubicBezTo>
                  <a:cubicBezTo>
                    <a:pt x="3948699" y="544136"/>
                    <a:pt x="3865886" y="504687"/>
                    <a:pt x="3781010" y="471455"/>
                  </a:cubicBezTo>
                  <a:cubicBezTo>
                    <a:pt x="3611688" y="404384"/>
                    <a:pt x="3435522" y="358818"/>
                    <a:pt x="3254466" y="338024"/>
                  </a:cubicBezTo>
                  <a:cubicBezTo>
                    <a:pt x="3209255" y="333029"/>
                    <a:pt x="3163720" y="328748"/>
                    <a:pt x="3117966" y="326812"/>
                  </a:cubicBezTo>
                  <a:lnTo>
                    <a:pt x="3083625" y="325179"/>
                  </a:lnTo>
                  <a:lnTo>
                    <a:pt x="3049173" y="324366"/>
                  </a:lnTo>
                  <a:cubicBezTo>
                    <a:pt x="3026568" y="323447"/>
                    <a:pt x="3002550" y="323855"/>
                    <a:pt x="2978858" y="323855"/>
                  </a:cubicBezTo>
                  <a:cubicBezTo>
                    <a:pt x="2883983" y="323956"/>
                    <a:pt x="2789434" y="327423"/>
                    <a:pt x="2695862" y="335373"/>
                  </a:cubicBezTo>
                  <a:cubicBezTo>
                    <a:pt x="2602290" y="343223"/>
                    <a:pt x="2509371" y="354945"/>
                    <a:pt x="2417972" y="372070"/>
                  </a:cubicBezTo>
                  <a:cubicBezTo>
                    <a:pt x="2326683" y="389500"/>
                    <a:pt x="2236697" y="411009"/>
                    <a:pt x="2148451" y="437613"/>
                  </a:cubicBezTo>
                  <a:cubicBezTo>
                    <a:pt x="2060204" y="464116"/>
                    <a:pt x="1973588" y="495411"/>
                    <a:pt x="1889690" y="532515"/>
                  </a:cubicBezTo>
                  <a:cubicBezTo>
                    <a:pt x="1805247" y="568599"/>
                    <a:pt x="1723848" y="611411"/>
                    <a:pt x="1644512" y="658098"/>
                  </a:cubicBezTo>
                  <a:cubicBezTo>
                    <a:pt x="1486169" y="751979"/>
                    <a:pt x="1338149" y="865229"/>
                    <a:pt x="1200999" y="992137"/>
                  </a:cubicBezTo>
                  <a:cubicBezTo>
                    <a:pt x="1132531" y="1055744"/>
                    <a:pt x="1066782" y="1122715"/>
                    <a:pt x="1003531" y="1192234"/>
                  </a:cubicBezTo>
                  <a:cubicBezTo>
                    <a:pt x="971688" y="1226790"/>
                    <a:pt x="941150" y="1262568"/>
                    <a:pt x="910394" y="1298347"/>
                  </a:cubicBezTo>
                  <a:cubicBezTo>
                    <a:pt x="880507" y="1334738"/>
                    <a:pt x="850187" y="1370925"/>
                    <a:pt x="821278" y="1408233"/>
                  </a:cubicBezTo>
                  <a:cubicBezTo>
                    <a:pt x="792152" y="1444624"/>
                    <a:pt x="762266" y="1484480"/>
                    <a:pt x="732162" y="1521993"/>
                  </a:cubicBezTo>
                  <a:cubicBezTo>
                    <a:pt x="701950" y="1559810"/>
                    <a:pt x="671302" y="1597219"/>
                    <a:pt x="640548" y="1634323"/>
                  </a:cubicBezTo>
                  <a:cubicBezTo>
                    <a:pt x="579362" y="1708838"/>
                    <a:pt x="516980" y="1781618"/>
                    <a:pt x="457317" y="1855930"/>
                  </a:cubicBezTo>
                  <a:cubicBezTo>
                    <a:pt x="427540" y="1893033"/>
                    <a:pt x="397870" y="1930239"/>
                    <a:pt x="369288" y="1967955"/>
                  </a:cubicBezTo>
                  <a:cubicBezTo>
                    <a:pt x="341141" y="2005976"/>
                    <a:pt x="313211" y="2044100"/>
                    <a:pt x="287128" y="2083243"/>
                  </a:cubicBezTo>
                  <a:cubicBezTo>
                    <a:pt x="260936" y="2122284"/>
                    <a:pt x="235506" y="2161835"/>
                    <a:pt x="212683" y="2202607"/>
                  </a:cubicBezTo>
                  <a:cubicBezTo>
                    <a:pt x="200728" y="2222791"/>
                    <a:pt x="190187" y="2243586"/>
                    <a:pt x="179101" y="2264177"/>
                  </a:cubicBezTo>
                  <a:cubicBezTo>
                    <a:pt x="168886" y="2285072"/>
                    <a:pt x="158127" y="2305867"/>
                    <a:pt x="148890" y="2327172"/>
                  </a:cubicBezTo>
                  <a:cubicBezTo>
                    <a:pt x="109982" y="2411777"/>
                    <a:pt x="81183" y="2500256"/>
                    <a:pt x="61295" y="2590672"/>
                  </a:cubicBezTo>
                  <a:cubicBezTo>
                    <a:pt x="42386" y="2681292"/>
                    <a:pt x="33147" y="2773643"/>
                    <a:pt x="32604" y="2866202"/>
                  </a:cubicBezTo>
                  <a:cubicBezTo>
                    <a:pt x="32495" y="3051925"/>
                    <a:pt x="55643" y="3237650"/>
                    <a:pt x="100853" y="3418074"/>
                  </a:cubicBezTo>
                  <a:cubicBezTo>
                    <a:pt x="123133" y="3508490"/>
                    <a:pt x="151498" y="3597377"/>
                    <a:pt x="184971" y="3684428"/>
                  </a:cubicBezTo>
                  <a:cubicBezTo>
                    <a:pt x="192796" y="3706344"/>
                    <a:pt x="202250" y="3727751"/>
                    <a:pt x="210836" y="3749462"/>
                  </a:cubicBezTo>
                  <a:cubicBezTo>
                    <a:pt x="219421" y="3771175"/>
                    <a:pt x="228985" y="3792479"/>
                    <a:pt x="238440" y="3813783"/>
                  </a:cubicBezTo>
                  <a:lnTo>
                    <a:pt x="252894" y="3845688"/>
                  </a:lnTo>
                  <a:lnTo>
                    <a:pt x="268109" y="3877287"/>
                  </a:lnTo>
                  <a:cubicBezTo>
                    <a:pt x="278215" y="3898287"/>
                    <a:pt x="288432" y="3919284"/>
                    <a:pt x="299409" y="3939978"/>
                  </a:cubicBezTo>
                  <a:cubicBezTo>
                    <a:pt x="341792" y="4023258"/>
                    <a:pt x="389828" y="4103787"/>
                    <a:pt x="440689" y="4182378"/>
                  </a:cubicBezTo>
                  <a:cubicBezTo>
                    <a:pt x="492420" y="4260561"/>
                    <a:pt x="547953" y="4336299"/>
                    <a:pt x="606640" y="4409488"/>
                  </a:cubicBezTo>
                  <a:cubicBezTo>
                    <a:pt x="665381" y="4482677"/>
                    <a:pt x="727435" y="4553292"/>
                    <a:pt x="792425" y="4621205"/>
                  </a:cubicBezTo>
                  <a:lnTo>
                    <a:pt x="802442" y="4630833"/>
                  </a:lnTo>
                  <a:lnTo>
                    <a:pt x="592561" y="4630833"/>
                  </a:lnTo>
                  <a:lnTo>
                    <a:pt x="489377" y="4483185"/>
                  </a:lnTo>
                  <a:cubicBezTo>
                    <a:pt x="437212" y="4401230"/>
                    <a:pt x="388850" y="4317339"/>
                    <a:pt x="344944" y="4231611"/>
                  </a:cubicBezTo>
                  <a:cubicBezTo>
                    <a:pt x="300386" y="4146191"/>
                    <a:pt x="260828" y="4058731"/>
                    <a:pt x="224311" y="3970456"/>
                  </a:cubicBezTo>
                  <a:cubicBezTo>
                    <a:pt x="78901" y="3617049"/>
                    <a:pt x="1413" y="3242136"/>
                    <a:pt x="0" y="2866202"/>
                  </a:cubicBezTo>
                  <a:cubicBezTo>
                    <a:pt x="0" y="2771912"/>
                    <a:pt x="8043" y="2677417"/>
                    <a:pt x="25105" y="2584351"/>
                  </a:cubicBezTo>
                  <a:cubicBezTo>
                    <a:pt x="42928" y="2491285"/>
                    <a:pt x="69446" y="2399444"/>
                    <a:pt x="105200" y="2310863"/>
                  </a:cubicBezTo>
                  <a:cubicBezTo>
                    <a:pt x="140304" y="2221974"/>
                    <a:pt x="184318" y="2136351"/>
                    <a:pt x="232245" y="2053172"/>
                  </a:cubicBezTo>
                  <a:cubicBezTo>
                    <a:pt x="256154" y="2011379"/>
                    <a:pt x="281802" y="1970810"/>
                    <a:pt x="307667" y="1930341"/>
                  </a:cubicBezTo>
                  <a:cubicBezTo>
                    <a:pt x="333533" y="1889873"/>
                    <a:pt x="360049" y="1849915"/>
                    <a:pt x="386893" y="1810161"/>
                  </a:cubicBezTo>
                  <a:lnTo>
                    <a:pt x="548823" y="1573876"/>
                  </a:lnTo>
                  <a:cubicBezTo>
                    <a:pt x="575341" y="1534529"/>
                    <a:pt x="601098" y="1494877"/>
                    <a:pt x="626419" y="1455224"/>
                  </a:cubicBezTo>
                  <a:cubicBezTo>
                    <a:pt x="651959" y="1415266"/>
                    <a:pt x="675434" y="1376225"/>
                    <a:pt x="701081" y="1334534"/>
                  </a:cubicBezTo>
                  <a:cubicBezTo>
                    <a:pt x="751290" y="1252070"/>
                    <a:pt x="804324" y="1170828"/>
                    <a:pt x="861162" y="1091320"/>
                  </a:cubicBezTo>
                  <a:cubicBezTo>
                    <a:pt x="917894" y="1011810"/>
                    <a:pt x="977884" y="933729"/>
                    <a:pt x="1042329" y="858093"/>
                  </a:cubicBezTo>
                  <a:cubicBezTo>
                    <a:pt x="1171765" y="707536"/>
                    <a:pt x="1319348" y="566764"/>
                    <a:pt x="1487799" y="446686"/>
                  </a:cubicBezTo>
                  <a:cubicBezTo>
                    <a:pt x="1571699" y="386340"/>
                    <a:pt x="1661031" y="332010"/>
                    <a:pt x="1754060" y="283388"/>
                  </a:cubicBezTo>
                  <a:cubicBezTo>
                    <a:pt x="1847414" y="235478"/>
                    <a:pt x="1944463" y="193278"/>
                    <a:pt x="2044121" y="157906"/>
                  </a:cubicBezTo>
                  <a:cubicBezTo>
                    <a:pt x="2143778" y="122638"/>
                    <a:pt x="2245936" y="93789"/>
                    <a:pt x="2349287" y="71364"/>
                  </a:cubicBezTo>
                  <a:cubicBezTo>
                    <a:pt x="2452641" y="48939"/>
                    <a:pt x="2556971" y="32935"/>
                    <a:pt x="2661411" y="21213"/>
                  </a:cubicBezTo>
                  <a:cubicBezTo>
                    <a:pt x="2713576" y="14994"/>
                    <a:pt x="2765850" y="11222"/>
                    <a:pt x="2818124" y="7146"/>
                  </a:cubicBezTo>
                  <a:cubicBezTo>
                    <a:pt x="2870290" y="4596"/>
                    <a:pt x="2922672" y="1640"/>
                    <a:pt x="2974728" y="1029"/>
                  </a:cubicBezTo>
                  <a:cubicBezTo>
                    <a:pt x="3000811" y="519"/>
                    <a:pt x="3026568" y="-296"/>
                    <a:pt x="3053738" y="11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22543" name="Group 22542">
            <a:extLst>
              <a:ext uri="{FF2B5EF4-FFF2-40B4-BE49-F238E27FC236}">
                <a16:creationId xmlns:a16="http://schemas.microsoft.com/office/drawing/2014/main" id="{2786ABD8-AB9F-46F2-A7D9-36F1F7338CF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5112326" y="0"/>
            <a:ext cx="4683941" cy="3456291"/>
            <a:chOff x="4345582" y="0"/>
            <a:chExt cx="5069918" cy="3741104"/>
          </a:xfrm>
          <a:solidFill>
            <a:schemeClr val="accent5">
              <a:alpha val="5000"/>
            </a:schemeClr>
          </a:solidFill>
        </p:grpSpPr>
        <p:sp>
          <p:nvSpPr>
            <p:cNvPr id="22544" name="Freeform: Shape 22543">
              <a:extLst>
                <a:ext uri="{FF2B5EF4-FFF2-40B4-BE49-F238E27FC236}">
                  <a16:creationId xmlns:a16="http://schemas.microsoft.com/office/drawing/2014/main" id="{DB26E49F-E19A-487B-A8A4-A26128CFDC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45582" y="1"/>
              <a:ext cx="5069918" cy="3741103"/>
            </a:xfrm>
            <a:custGeom>
              <a:avLst/>
              <a:gdLst>
                <a:gd name="connsiteX0" fmla="*/ 475344 w 5069918"/>
                <a:gd name="connsiteY0" fmla="*/ 0 h 3741103"/>
                <a:gd name="connsiteX1" fmla="*/ 643707 w 5069918"/>
                <a:gd name="connsiteY1" fmla="*/ 0 h 3741103"/>
                <a:gd name="connsiteX2" fmla="*/ 635672 w 5069918"/>
                <a:gd name="connsiteY2" fmla="*/ 7778 h 3741103"/>
                <a:gd name="connsiteX3" fmla="*/ 486638 w 5069918"/>
                <a:gd name="connsiteY3" fmla="*/ 178818 h 3741103"/>
                <a:gd name="connsiteX4" fmla="*/ 353514 w 5069918"/>
                <a:gd name="connsiteY4" fmla="*/ 362293 h 3741103"/>
                <a:gd name="connsiteX5" fmla="*/ 240181 w 5069918"/>
                <a:gd name="connsiteY5" fmla="*/ 558120 h 3741103"/>
                <a:gd name="connsiteX6" fmla="*/ 215073 w 5069918"/>
                <a:gd name="connsiteY6" fmla="*/ 608766 h 3741103"/>
                <a:gd name="connsiteX7" fmla="*/ 202868 w 5069918"/>
                <a:gd name="connsiteY7" fmla="*/ 634294 h 3741103"/>
                <a:gd name="connsiteX8" fmla="*/ 191273 w 5069918"/>
                <a:gd name="connsiteY8" fmla="*/ 660069 h 3741103"/>
                <a:gd name="connsiteX9" fmla="*/ 169129 w 5069918"/>
                <a:gd name="connsiteY9" fmla="*/ 712032 h 3741103"/>
                <a:gd name="connsiteX10" fmla="*/ 148381 w 5069918"/>
                <a:gd name="connsiteY10" fmla="*/ 764571 h 3741103"/>
                <a:gd name="connsiteX11" fmla="*/ 80903 w 5069918"/>
                <a:gd name="connsiteY11" fmla="*/ 979750 h 3741103"/>
                <a:gd name="connsiteX12" fmla="*/ 26154 w 5069918"/>
                <a:gd name="connsiteY12" fmla="*/ 1425590 h 3741103"/>
                <a:gd name="connsiteX13" fmla="*/ 49170 w 5069918"/>
                <a:gd name="connsiteY13" fmla="*/ 1648182 h 3741103"/>
                <a:gd name="connsiteX14" fmla="*/ 119437 w 5069918"/>
                <a:gd name="connsiteY14" fmla="*/ 1861055 h 3741103"/>
                <a:gd name="connsiteX15" fmla="*/ 143672 w 5069918"/>
                <a:gd name="connsiteY15" fmla="*/ 1911947 h 3741103"/>
                <a:gd name="connsiteX16" fmla="*/ 170611 w 5069918"/>
                <a:gd name="connsiteY16" fmla="*/ 1961687 h 3741103"/>
                <a:gd name="connsiteX17" fmla="*/ 230330 w 5069918"/>
                <a:gd name="connsiteY17" fmla="*/ 2058118 h 3741103"/>
                <a:gd name="connsiteX18" fmla="*/ 296237 w 5069918"/>
                <a:gd name="connsiteY18" fmla="*/ 2151255 h 3741103"/>
                <a:gd name="connsiteX19" fmla="*/ 366853 w 5069918"/>
                <a:gd name="connsiteY19" fmla="*/ 2241757 h 3741103"/>
                <a:gd name="connsiteX20" fmla="*/ 513838 w 5069918"/>
                <a:gd name="connsiteY20" fmla="*/ 2420786 h 3741103"/>
                <a:gd name="connsiteX21" fmla="*/ 587330 w 5069918"/>
                <a:gd name="connsiteY21" fmla="*/ 2511534 h 3741103"/>
                <a:gd name="connsiteX22" fmla="*/ 658817 w 5069918"/>
                <a:gd name="connsiteY22" fmla="*/ 2603437 h 3741103"/>
                <a:gd name="connsiteX23" fmla="*/ 730305 w 5069918"/>
                <a:gd name="connsiteY23" fmla="*/ 2692210 h 3741103"/>
                <a:gd name="connsiteX24" fmla="*/ 805018 w 5069918"/>
                <a:gd name="connsiteY24" fmla="*/ 2777936 h 3741103"/>
                <a:gd name="connsiteX25" fmla="*/ 963424 w 5069918"/>
                <a:gd name="connsiteY25" fmla="*/ 2939588 h 3741103"/>
                <a:gd name="connsiteX26" fmla="*/ 1319204 w 5069918"/>
                <a:gd name="connsiteY26" fmla="*/ 3209447 h 3741103"/>
                <a:gd name="connsiteX27" fmla="*/ 1515882 w 5069918"/>
                <a:gd name="connsiteY27" fmla="*/ 3310902 h 3741103"/>
                <a:gd name="connsiteX28" fmla="*/ 1723456 w 5069918"/>
                <a:gd name="connsiteY28" fmla="*/ 3387570 h 3741103"/>
                <a:gd name="connsiteX29" fmla="*/ 1939662 w 5069918"/>
                <a:gd name="connsiteY29" fmla="*/ 3440520 h 3741103"/>
                <a:gd name="connsiteX30" fmla="*/ 2162581 w 5069918"/>
                <a:gd name="connsiteY30" fmla="*/ 3470167 h 3741103"/>
                <a:gd name="connsiteX31" fmla="*/ 2389597 w 5069918"/>
                <a:gd name="connsiteY31" fmla="*/ 3479472 h 3741103"/>
                <a:gd name="connsiteX32" fmla="*/ 2446002 w 5069918"/>
                <a:gd name="connsiteY32" fmla="*/ 3479059 h 3741103"/>
                <a:gd name="connsiteX33" fmla="*/ 2473639 w 5069918"/>
                <a:gd name="connsiteY33" fmla="*/ 3478402 h 3741103"/>
                <a:gd name="connsiteX34" fmla="*/ 2501187 w 5069918"/>
                <a:gd name="connsiteY34" fmla="*/ 3477083 h 3741103"/>
                <a:gd name="connsiteX35" fmla="*/ 2610685 w 5069918"/>
                <a:gd name="connsiteY35" fmla="*/ 3468025 h 3741103"/>
                <a:gd name="connsiteX36" fmla="*/ 3033071 w 5069918"/>
                <a:gd name="connsiteY36" fmla="*/ 3360230 h 3741103"/>
                <a:gd name="connsiteX37" fmla="*/ 3232974 w 5069918"/>
                <a:gd name="connsiteY37" fmla="*/ 3266681 h 3741103"/>
                <a:gd name="connsiteX38" fmla="*/ 3425990 w 5069918"/>
                <a:gd name="connsiteY38" fmla="*/ 3152873 h 3741103"/>
                <a:gd name="connsiteX39" fmla="*/ 3613601 w 5069918"/>
                <a:gd name="connsiteY39" fmla="*/ 3024078 h 3741103"/>
                <a:gd name="connsiteX40" fmla="*/ 3706185 w 5069918"/>
                <a:gd name="connsiteY40" fmla="*/ 2955893 h 3741103"/>
                <a:gd name="connsiteX41" fmla="*/ 3799729 w 5069918"/>
                <a:gd name="connsiteY41" fmla="*/ 2885155 h 3741103"/>
                <a:gd name="connsiteX42" fmla="*/ 4175561 w 5069918"/>
                <a:gd name="connsiteY42" fmla="*/ 2606072 h 3741103"/>
                <a:gd name="connsiteX43" fmla="*/ 4517132 w 5069918"/>
                <a:gd name="connsiteY43" fmla="*/ 2312331 h 3741103"/>
                <a:gd name="connsiteX44" fmla="*/ 4659758 w 5069918"/>
                <a:gd name="connsiteY44" fmla="*/ 2148703 h 3741103"/>
                <a:gd name="connsiteX45" fmla="*/ 4773178 w 5069918"/>
                <a:gd name="connsiteY45" fmla="*/ 1969674 h 3741103"/>
                <a:gd name="connsiteX46" fmla="*/ 4892092 w 5069918"/>
                <a:gd name="connsiteY46" fmla="*/ 1567562 h 3741103"/>
                <a:gd name="connsiteX47" fmla="*/ 4898804 w 5069918"/>
                <a:gd name="connsiteY47" fmla="*/ 1460754 h 3741103"/>
                <a:gd name="connsiteX48" fmla="*/ 4899153 w 5069918"/>
                <a:gd name="connsiteY48" fmla="*/ 1406239 h 3741103"/>
                <a:gd name="connsiteX49" fmla="*/ 4898456 w 5069918"/>
                <a:gd name="connsiteY49" fmla="*/ 1350735 h 3741103"/>
                <a:gd name="connsiteX50" fmla="*/ 4886774 w 5069918"/>
                <a:gd name="connsiteY50" fmla="*/ 1128886 h 3741103"/>
                <a:gd name="connsiteX51" fmla="*/ 4815896 w 5069918"/>
                <a:gd name="connsiteY51" fmla="*/ 689221 h 3741103"/>
                <a:gd name="connsiteX52" fmla="*/ 4673183 w 5069918"/>
                <a:gd name="connsiteY52" fmla="*/ 264874 h 3741103"/>
                <a:gd name="connsiteX53" fmla="*/ 4625496 w 5069918"/>
                <a:gd name="connsiteY53" fmla="*/ 162925 h 3741103"/>
                <a:gd name="connsiteX54" fmla="*/ 4572490 w 5069918"/>
                <a:gd name="connsiteY54" fmla="*/ 63364 h 3741103"/>
                <a:gd name="connsiteX55" fmla="*/ 4532299 w 5069918"/>
                <a:gd name="connsiteY55" fmla="*/ 0 h 3741103"/>
                <a:gd name="connsiteX56" fmla="*/ 4626680 w 5069918"/>
                <a:gd name="connsiteY56" fmla="*/ 0 h 3741103"/>
                <a:gd name="connsiteX57" fmla="*/ 4643978 w 5069918"/>
                <a:gd name="connsiteY57" fmla="*/ 26636 h 3741103"/>
                <a:gd name="connsiteX58" fmla="*/ 4700644 w 5069918"/>
                <a:gd name="connsiteY58" fmla="*/ 128338 h 3741103"/>
                <a:gd name="connsiteX59" fmla="*/ 4753214 w 5069918"/>
                <a:gd name="connsiteY59" fmla="*/ 232016 h 3741103"/>
                <a:gd name="connsiteX60" fmla="*/ 4921297 w 5069918"/>
                <a:gd name="connsiteY60" fmla="*/ 663363 h 3741103"/>
                <a:gd name="connsiteX61" fmla="*/ 5027482 w 5069918"/>
                <a:gd name="connsiteY61" fmla="*/ 1112991 h 3741103"/>
                <a:gd name="connsiteX62" fmla="*/ 5058082 w 5069918"/>
                <a:gd name="connsiteY62" fmla="*/ 1342088 h 3741103"/>
                <a:gd name="connsiteX63" fmla="*/ 5063486 w 5069918"/>
                <a:gd name="connsiteY63" fmla="*/ 1399651 h 3741103"/>
                <a:gd name="connsiteX64" fmla="*/ 5067846 w 5069918"/>
                <a:gd name="connsiteY64" fmla="*/ 1458284 h 3741103"/>
                <a:gd name="connsiteX65" fmla="*/ 5069414 w 5069918"/>
                <a:gd name="connsiteY65" fmla="*/ 1577772 h 3741103"/>
                <a:gd name="connsiteX66" fmla="*/ 5040732 w 5069918"/>
                <a:gd name="connsiteY66" fmla="*/ 1817822 h 3741103"/>
                <a:gd name="connsiteX67" fmla="*/ 4964102 w 5069918"/>
                <a:gd name="connsiteY67" fmla="*/ 2050871 h 3741103"/>
                <a:gd name="connsiteX68" fmla="*/ 4689486 w 5069918"/>
                <a:gd name="connsiteY68" fmla="*/ 2458008 h 3741103"/>
                <a:gd name="connsiteX69" fmla="*/ 4333792 w 5069918"/>
                <a:gd name="connsiteY69" fmla="*/ 2784606 h 3741103"/>
                <a:gd name="connsiteX70" fmla="*/ 3965197 w 5069918"/>
                <a:gd name="connsiteY70" fmla="*/ 3076041 h 3741103"/>
                <a:gd name="connsiteX71" fmla="*/ 3873745 w 5069918"/>
                <a:gd name="connsiteY71" fmla="*/ 3149167 h 3741103"/>
                <a:gd name="connsiteX72" fmla="*/ 3779416 w 5069918"/>
                <a:gd name="connsiteY72" fmla="*/ 3222705 h 3741103"/>
                <a:gd name="connsiteX73" fmla="*/ 3582739 w 5069918"/>
                <a:gd name="connsiteY73" fmla="*/ 3364594 h 3741103"/>
                <a:gd name="connsiteX74" fmla="*/ 3371851 w 5069918"/>
                <a:gd name="connsiteY74" fmla="*/ 3494377 h 3741103"/>
                <a:gd name="connsiteX75" fmla="*/ 3143615 w 5069918"/>
                <a:gd name="connsiteY75" fmla="*/ 3603819 h 3741103"/>
                <a:gd name="connsiteX76" fmla="*/ 2643552 w 5069918"/>
                <a:gd name="connsiteY76" fmla="*/ 3730555 h 3741103"/>
                <a:gd name="connsiteX77" fmla="*/ 2514264 w 5069918"/>
                <a:gd name="connsiteY77" fmla="*/ 3739696 h 3741103"/>
                <a:gd name="connsiteX78" fmla="*/ 2481920 w 5069918"/>
                <a:gd name="connsiteY78" fmla="*/ 3740849 h 3741103"/>
                <a:gd name="connsiteX79" fmla="*/ 2449664 w 5069918"/>
                <a:gd name="connsiteY79" fmla="*/ 3741014 h 3741103"/>
                <a:gd name="connsiteX80" fmla="*/ 2386284 w 5069918"/>
                <a:gd name="connsiteY80" fmla="*/ 3740273 h 3741103"/>
                <a:gd name="connsiteX81" fmla="*/ 2260658 w 5069918"/>
                <a:gd name="connsiteY81" fmla="*/ 3735331 h 3741103"/>
                <a:gd name="connsiteX82" fmla="*/ 2134945 w 5069918"/>
                <a:gd name="connsiteY82" fmla="*/ 3723967 h 3741103"/>
                <a:gd name="connsiteX83" fmla="*/ 1884564 w 5069918"/>
                <a:gd name="connsiteY83" fmla="*/ 3683451 h 3741103"/>
                <a:gd name="connsiteX84" fmla="*/ 1639764 w 5069918"/>
                <a:gd name="connsiteY84" fmla="*/ 3613537 h 3741103"/>
                <a:gd name="connsiteX85" fmla="*/ 1407081 w 5069918"/>
                <a:gd name="connsiteY85" fmla="*/ 3512164 h 3741103"/>
                <a:gd name="connsiteX86" fmla="*/ 1193491 w 5069918"/>
                <a:gd name="connsiteY86" fmla="*/ 3380240 h 3741103"/>
                <a:gd name="connsiteX87" fmla="*/ 836141 w 5069918"/>
                <a:gd name="connsiteY87" fmla="*/ 3047878 h 3741103"/>
                <a:gd name="connsiteX88" fmla="*/ 690812 w 5069918"/>
                <a:gd name="connsiteY88" fmla="*/ 2859461 h 3741103"/>
                <a:gd name="connsiteX89" fmla="*/ 562397 w 5069918"/>
                <a:gd name="connsiteY89" fmla="*/ 2662976 h 3741103"/>
                <a:gd name="connsiteX90" fmla="*/ 502504 w 5069918"/>
                <a:gd name="connsiteY90" fmla="*/ 2565474 h 3741103"/>
                <a:gd name="connsiteX91" fmla="*/ 440258 w 5069918"/>
                <a:gd name="connsiteY91" fmla="*/ 2469619 h 3741103"/>
                <a:gd name="connsiteX92" fmla="*/ 310360 w 5069918"/>
                <a:gd name="connsiteY92" fmla="*/ 2278732 h 3741103"/>
                <a:gd name="connsiteX93" fmla="*/ 246806 w 5069918"/>
                <a:gd name="connsiteY93" fmla="*/ 2181642 h 3741103"/>
                <a:gd name="connsiteX94" fmla="*/ 186303 w 5069918"/>
                <a:gd name="connsiteY94" fmla="*/ 2082411 h 3741103"/>
                <a:gd name="connsiteX95" fmla="*/ 84390 w 5069918"/>
                <a:gd name="connsiteY95" fmla="*/ 1874231 h 3741103"/>
                <a:gd name="connsiteX96" fmla="*/ 20139 w 5069918"/>
                <a:gd name="connsiteY96" fmla="*/ 1653288 h 3741103"/>
                <a:gd name="connsiteX97" fmla="*/ 0 w 5069918"/>
                <a:gd name="connsiteY97" fmla="*/ 1425590 h 3741103"/>
                <a:gd name="connsiteX98" fmla="*/ 179939 w 5069918"/>
                <a:gd name="connsiteY98" fmla="*/ 533498 h 3741103"/>
                <a:gd name="connsiteX99" fmla="*/ 276709 w 5069918"/>
                <a:gd name="connsiteY99" fmla="*/ 322519 h 3741103"/>
                <a:gd name="connsiteX100" fmla="*/ 392571 w 5069918"/>
                <a:gd name="connsiteY100" fmla="*/ 119280 h 37411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5069918" h="3741103">
                  <a:moveTo>
                    <a:pt x="475344" y="0"/>
                  </a:moveTo>
                  <a:lnTo>
                    <a:pt x="643707" y="0"/>
                  </a:lnTo>
                  <a:lnTo>
                    <a:pt x="635672" y="7778"/>
                  </a:lnTo>
                  <a:cubicBezTo>
                    <a:pt x="583538" y="62643"/>
                    <a:pt x="533759" y="119691"/>
                    <a:pt x="486638" y="178818"/>
                  </a:cubicBezTo>
                  <a:cubicBezTo>
                    <a:pt x="439560" y="237945"/>
                    <a:pt x="395012" y="299131"/>
                    <a:pt x="353514" y="362293"/>
                  </a:cubicBezTo>
                  <a:cubicBezTo>
                    <a:pt x="312714" y="425784"/>
                    <a:pt x="274180" y="490841"/>
                    <a:pt x="240181" y="558120"/>
                  </a:cubicBezTo>
                  <a:cubicBezTo>
                    <a:pt x="231376" y="574838"/>
                    <a:pt x="223180" y="591801"/>
                    <a:pt x="215073" y="608766"/>
                  </a:cubicBezTo>
                  <a:lnTo>
                    <a:pt x="202868" y="634294"/>
                  </a:lnTo>
                  <a:lnTo>
                    <a:pt x="191273" y="660069"/>
                  </a:lnTo>
                  <a:cubicBezTo>
                    <a:pt x="183688" y="677280"/>
                    <a:pt x="176016" y="694491"/>
                    <a:pt x="169129" y="712032"/>
                  </a:cubicBezTo>
                  <a:cubicBezTo>
                    <a:pt x="162242" y="729572"/>
                    <a:pt x="154658" y="746866"/>
                    <a:pt x="148381" y="764571"/>
                  </a:cubicBezTo>
                  <a:cubicBezTo>
                    <a:pt x="121529" y="834897"/>
                    <a:pt x="98775" y="906706"/>
                    <a:pt x="80903" y="979750"/>
                  </a:cubicBezTo>
                  <a:cubicBezTo>
                    <a:pt x="44636" y="1125509"/>
                    <a:pt x="26067" y="1275550"/>
                    <a:pt x="26154" y="1425590"/>
                  </a:cubicBezTo>
                  <a:cubicBezTo>
                    <a:pt x="26590" y="1500365"/>
                    <a:pt x="34001" y="1574973"/>
                    <a:pt x="49170" y="1648182"/>
                  </a:cubicBezTo>
                  <a:cubicBezTo>
                    <a:pt x="65124" y="1721226"/>
                    <a:pt x="88226" y="1792705"/>
                    <a:pt x="119437" y="1861055"/>
                  </a:cubicBezTo>
                  <a:cubicBezTo>
                    <a:pt x="126847" y="1878267"/>
                    <a:pt x="135478" y="1895066"/>
                    <a:pt x="143672" y="1911947"/>
                  </a:cubicBezTo>
                  <a:cubicBezTo>
                    <a:pt x="152565" y="1928582"/>
                    <a:pt x="161021" y="1945381"/>
                    <a:pt x="170611" y="1961687"/>
                  </a:cubicBezTo>
                  <a:cubicBezTo>
                    <a:pt x="188919" y="1994626"/>
                    <a:pt x="209319" y="2026578"/>
                    <a:pt x="230330" y="2058118"/>
                  </a:cubicBezTo>
                  <a:cubicBezTo>
                    <a:pt x="251253" y="2089740"/>
                    <a:pt x="273658" y="2120539"/>
                    <a:pt x="296237" y="2151255"/>
                  </a:cubicBezTo>
                  <a:cubicBezTo>
                    <a:pt x="319165" y="2181725"/>
                    <a:pt x="342966" y="2211782"/>
                    <a:pt x="366853" y="2241757"/>
                  </a:cubicBezTo>
                  <a:cubicBezTo>
                    <a:pt x="414714" y="2301791"/>
                    <a:pt x="464756" y="2360588"/>
                    <a:pt x="513838" y="2420786"/>
                  </a:cubicBezTo>
                  <a:cubicBezTo>
                    <a:pt x="538509" y="2450761"/>
                    <a:pt x="563094" y="2480983"/>
                    <a:pt x="587330" y="2511534"/>
                  </a:cubicBezTo>
                  <a:cubicBezTo>
                    <a:pt x="611479" y="2541839"/>
                    <a:pt x="635453" y="2574038"/>
                    <a:pt x="658817" y="2603437"/>
                  </a:cubicBezTo>
                  <a:cubicBezTo>
                    <a:pt x="682008" y="2633577"/>
                    <a:pt x="706330" y="2662811"/>
                    <a:pt x="730305" y="2692210"/>
                  </a:cubicBezTo>
                  <a:cubicBezTo>
                    <a:pt x="754977" y="2721115"/>
                    <a:pt x="779474" y="2750019"/>
                    <a:pt x="805018" y="2777936"/>
                  </a:cubicBezTo>
                  <a:cubicBezTo>
                    <a:pt x="855757" y="2834098"/>
                    <a:pt x="908500" y="2888202"/>
                    <a:pt x="963424" y="2939588"/>
                  </a:cubicBezTo>
                  <a:cubicBezTo>
                    <a:pt x="1073444" y="3042113"/>
                    <a:pt x="1192183" y="3133604"/>
                    <a:pt x="1319204" y="3209447"/>
                  </a:cubicBezTo>
                  <a:cubicBezTo>
                    <a:pt x="1382846" y="3247164"/>
                    <a:pt x="1448143" y="3281751"/>
                    <a:pt x="1515882" y="3310902"/>
                  </a:cubicBezTo>
                  <a:cubicBezTo>
                    <a:pt x="1583184" y="3340877"/>
                    <a:pt x="1652666" y="3366159"/>
                    <a:pt x="1723456" y="3387570"/>
                  </a:cubicBezTo>
                  <a:cubicBezTo>
                    <a:pt x="1794246" y="3409063"/>
                    <a:pt x="1866431" y="3426439"/>
                    <a:pt x="1939662" y="3440520"/>
                  </a:cubicBezTo>
                  <a:cubicBezTo>
                    <a:pt x="2012981" y="3454355"/>
                    <a:pt x="2087519" y="3463825"/>
                    <a:pt x="2162581" y="3470167"/>
                  </a:cubicBezTo>
                  <a:cubicBezTo>
                    <a:pt x="2237643" y="3476589"/>
                    <a:pt x="2313489" y="3479390"/>
                    <a:pt x="2389597" y="3479472"/>
                  </a:cubicBezTo>
                  <a:cubicBezTo>
                    <a:pt x="2408602" y="3479472"/>
                    <a:pt x="2427869" y="3479801"/>
                    <a:pt x="2446002" y="3479059"/>
                  </a:cubicBezTo>
                  <a:lnTo>
                    <a:pt x="2473639" y="3478402"/>
                  </a:lnTo>
                  <a:lnTo>
                    <a:pt x="2501187" y="3477083"/>
                  </a:lnTo>
                  <a:cubicBezTo>
                    <a:pt x="2537890" y="3475519"/>
                    <a:pt x="2574418" y="3472060"/>
                    <a:pt x="2610685" y="3468025"/>
                  </a:cubicBezTo>
                  <a:cubicBezTo>
                    <a:pt x="2755926" y="3451226"/>
                    <a:pt x="2897244" y="3414415"/>
                    <a:pt x="3033071" y="3360230"/>
                  </a:cubicBezTo>
                  <a:cubicBezTo>
                    <a:pt x="3101158" y="3333383"/>
                    <a:pt x="3167589" y="3301514"/>
                    <a:pt x="3232974" y="3266681"/>
                  </a:cubicBezTo>
                  <a:cubicBezTo>
                    <a:pt x="3298446" y="3232011"/>
                    <a:pt x="3362697" y="3193554"/>
                    <a:pt x="3425990" y="3152873"/>
                  </a:cubicBezTo>
                  <a:cubicBezTo>
                    <a:pt x="3489282" y="3112110"/>
                    <a:pt x="3551529" y="3068712"/>
                    <a:pt x="3613601" y="3024078"/>
                  </a:cubicBezTo>
                  <a:cubicBezTo>
                    <a:pt x="3644549" y="3001762"/>
                    <a:pt x="3675411" y="2978868"/>
                    <a:pt x="3706185" y="2955893"/>
                  </a:cubicBezTo>
                  <a:lnTo>
                    <a:pt x="3799729" y="2885155"/>
                  </a:lnTo>
                  <a:cubicBezTo>
                    <a:pt x="3926402" y="2790205"/>
                    <a:pt x="4053597" y="2699374"/>
                    <a:pt x="4175561" y="2606072"/>
                  </a:cubicBezTo>
                  <a:cubicBezTo>
                    <a:pt x="4297526" y="2512852"/>
                    <a:pt x="4414084" y="2416833"/>
                    <a:pt x="4517132" y="2312331"/>
                  </a:cubicBezTo>
                  <a:cubicBezTo>
                    <a:pt x="4568480" y="2259956"/>
                    <a:pt x="4616604" y="2205689"/>
                    <a:pt x="4659758" y="2148703"/>
                  </a:cubicBezTo>
                  <a:cubicBezTo>
                    <a:pt x="4702650" y="2091634"/>
                    <a:pt x="4741184" y="2032096"/>
                    <a:pt x="4773178" y="1969674"/>
                  </a:cubicBezTo>
                  <a:cubicBezTo>
                    <a:pt x="4837865" y="1845080"/>
                    <a:pt x="4877446" y="1709038"/>
                    <a:pt x="4892092" y="1567562"/>
                  </a:cubicBezTo>
                  <a:cubicBezTo>
                    <a:pt x="4895666" y="1532233"/>
                    <a:pt x="4897845" y="1496576"/>
                    <a:pt x="4898804" y="1460754"/>
                  </a:cubicBezTo>
                  <a:cubicBezTo>
                    <a:pt x="4899066" y="1442884"/>
                    <a:pt x="4899414" y="1425015"/>
                    <a:pt x="4899153" y="1406239"/>
                  </a:cubicBezTo>
                  <a:cubicBezTo>
                    <a:pt x="4898979" y="1387711"/>
                    <a:pt x="4899066" y="1369263"/>
                    <a:pt x="4898456" y="1350735"/>
                  </a:cubicBezTo>
                  <a:cubicBezTo>
                    <a:pt x="4896974" y="1276703"/>
                    <a:pt x="4893226" y="1202753"/>
                    <a:pt x="4886774" y="1128886"/>
                  </a:cubicBezTo>
                  <a:cubicBezTo>
                    <a:pt x="4873610" y="981232"/>
                    <a:pt x="4851030" y="833991"/>
                    <a:pt x="4815896" y="689221"/>
                  </a:cubicBezTo>
                  <a:cubicBezTo>
                    <a:pt x="4780676" y="544533"/>
                    <a:pt x="4733860" y="402068"/>
                    <a:pt x="4673183" y="264874"/>
                  </a:cubicBezTo>
                  <a:cubicBezTo>
                    <a:pt x="4658101" y="230533"/>
                    <a:pt x="4642147" y="196605"/>
                    <a:pt x="4625496" y="162925"/>
                  </a:cubicBezTo>
                  <a:cubicBezTo>
                    <a:pt x="4608583" y="129326"/>
                    <a:pt x="4590885" y="96222"/>
                    <a:pt x="4572490" y="63364"/>
                  </a:cubicBezTo>
                  <a:lnTo>
                    <a:pt x="4532299" y="0"/>
                  </a:lnTo>
                  <a:lnTo>
                    <a:pt x="4626680" y="0"/>
                  </a:lnTo>
                  <a:lnTo>
                    <a:pt x="4643978" y="26636"/>
                  </a:lnTo>
                  <a:cubicBezTo>
                    <a:pt x="4663594" y="60152"/>
                    <a:pt x="4682598" y="94080"/>
                    <a:pt x="4700644" y="128338"/>
                  </a:cubicBezTo>
                  <a:cubicBezTo>
                    <a:pt x="4718866" y="162595"/>
                    <a:pt x="4736476" y="197100"/>
                    <a:pt x="4753214" y="232016"/>
                  </a:cubicBezTo>
                  <a:cubicBezTo>
                    <a:pt x="4820082" y="371681"/>
                    <a:pt x="4875964" y="515957"/>
                    <a:pt x="4921297" y="663363"/>
                  </a:cubicBezTo>
                  <a:cubicBezTo>
                    <a:pt x="4966630" y="810687"/>
                    <a:pt x="5002460" y="960975"/>
                    <a:pt x="5027482" y="1112991"/>
                  </a:cubicBezTo>
                  <a:cubicBezTo>
                    <a:pt x="5040123" y="1189000"/>
                    <a:pt x="5050323" y="1265421"/>
                    <a:pt x="5058082" y="1342088"/>
                  </a:cubicBezTo>
                  <a:cubicBezTo>
                    <a:pt x="5060261" y="1361276"/>
                    <a:pt x="5061743" y="1380464"/>
                    <a:pt x="5063486" y="1399651"/>
                  </a:cubicBezTo>
                  <a:cubicBezTo>
                    <a:pt x="5065318" y="1418591"/>
                    <a:pt x="5066625" y="1438437"/>
                    <a:pt x="5067846" y="1458284"/>
                  </a:cubicBezTo>
                  <a:cubicBezTo>
                    <a:pt x="5069851" y="1497894"/>
                    <a:pt x="5070461" y="1537751"/>
                    <a:pt x="5069414" y="1577772"/>
                  </a:cubicBezTo>
                  <a:cubicBezTo>
                    <a:pt x="5067060" y="1657734"/>
                    <a:pt x="5057820" y="1738272"/>
                    <a:pt x="5040732" y="1817822"/>
                  </a:cubicBezTo>
                  <a:cubicBezTo>
                    <a:pt x="5023123" y="1897289"/>
                    <a:pt x="4997578" y="1975686"/>
                    <a:pt x="4964102" y="2050871"/>
                  </a:cubicBezTo>
                  <a:cubicBezTo>
                    <a:pt x="4897409" y="2201736"/>
                    <a:pt x="4799942" y="2338271"/>
                    <a:pt x="4689486" y="2458008"/>
                  </a:cubicBezTo>
                  <a:cubicBezTo>
                    <a:pt x="4579116" y="2578485"/>
                    <a:pt x="4456716" y="2684139"/>
                    <a:pt x="4333792" y="2784606"/>
                  </a:cubicBezTo>
                  <a:cubicBezTo>
                    <a:pt x="4210520" y="2884908"/>
                    <a:pt x="4085853" y="2979775"/>
                    <a:pt x="3965197" y="3076041"/>
                  </a:cubicBezTo>
                  <a:lnTo>
                    <a:pt x="3873745" y="3149167"/>
                  </a:lnTo>
                  <a:cubicBezTo>
                    <a:pt x="3842621" y="3173790"/>
                    <a:pt x="3811325" y="3198413"/>
                    <a:pt x="3779416" y="3222705"/>
                  </a:cubicBezTo>
                  <a:cubicBezTo>
                    <a:pt x="3715863" y="3271374"/>
                    <a:pt x="3650652" y="3319055"/>
                    <a:pt x="3582739" y="3364594"/>
                  </a:cubicBezTo>
                  <a:cubicBezTo>
                    <a:pt x="3514913" y="3410051"/>
                    <a:pt x="3445170" y="3454190"/>
                    <a:pt x="3371851" y="3494377"/>
                  </a:cubicBezTo>
                  <a:cubicBezTo>
                    <a:pt x="3298533" y="3534481"/>
                    <a:pt x="3222687" y="3571703"/>
                    <a:pt x="3143615" y="3603819"/>
                  </a:cubicBezTo>
                  <a:cubicBezTo>
                    <a:pt x="2985994" y="3668876"/>
                    <a:pt x="2815732" y="3712356"/>
                    <a:pt x="2643552" y="3730555"/>
                  </a:cubicBezTo>
                  <a:cubicBezTo>
                    <a:pt x="2600484" y="3734838"/>
                    <a:pt x="2557331" y="3738297"/>
                    <a:pt x="2514264" y="3739696"/>
                  </a:cubicBezTo>
                  <a:lnTo>
                    <a:pt x="2481920" y="3740849"/>
                  </a:lnTo>
                  <a:lnTo>
                    <a:pt x="2449664" y="3741014"/>
                  </a:lnTo>
                  <a:cubicBezTo>
                    <a:pt x="2427869" y="3741343"/>
                    <a:pt x="2407207" y="3740685"/>
                    <a:pt x="2386284" y="3740273"/>
                  </a:cubicBezTo>
                  <a:cubicBezTo>
                    <a:pt x="2344525" y="3739779"/>
                    <a:pt x="2302505" y="3737391"/>
                    <a:pt x="2260658" y="3735331"/>
                  </a:cubicBezTo>
                  <a:cubicBezTo>
                    <a:pt x="2218725" y="3732038"/>
                    <a:pt x="2176791" y="3728991"/>
                    <a:pt x="2134945" y="3723967"/>
                  </a:cubicBezTo>
                  <a:cubicBezTo>
                    <a:pt x="2051165" y="3714497"/>
                    <a:pt x="1967473" y="3701568"/>
                    <a:pt x="1884564" y="3683451"/>
                  </a:cubicBezTo>
                  <a:cubicBezTo>
                    <a:pt x="1801657" y="3665335"/>
                    <a:pt x="1719708" y="3642029"/>
                    <a:pt x="1639764" y="3613537"/>
                  </a:cubicBezTo>
                  <a:cubicBezTo>
                    <a:pt x="1559820" y="3584961"/>
                    <a:pt x="1481969" y="3550869"/>
                    <a:pt x="1407081" y="3512164"/>
                  </a:cubicBezTo>
                  <a:cubicBezTo>
                    <a:pt x="1332455" y="3472884"/>
                    <a:pt x="1260794" y="3428992"/>
                    <a:pt x="1193491" y="3380240"/>
                  </a:cubicBezTo>
                  <a:cubicBezTo>
                    <a:pt x="1058362" y="3283233"/>
                    <a:pt x="939973" y="3169508"/>
                    <a:pt x="836141" y="3047878"/>
                  </a:cubicBezTo>
                  <a:cubicBezTo>
                    <a:pt x="784444" y="2986774"/>
                    <a:pt x="736321" y="2923695"/>
                    <a:pt x="690812" y="2859461"/>
                  </a:cubicBezTo>
                  <a:cubicBezTo>
                    <a:pt x="645217" y="2795229"/>
                    <a:pt x="602674" y="2729596"/>
                    <a:pt x="562397" y="2662976"/>
                  </a:cubicBezTo>
                  <a:cubicBezTo>
                    <a:pt x="541823" y="2629295"/>
                    <a:pt x="522992" y="2597755"/>
                    <a:pt x="502504" y="2565474"/>
                  </a:cubicBezTo>
                  <a:cubicBezTo>
                    <a:pt x="482192" y="2533440"/>
                    <a:pt x="461530" y="2501406"/>
                    <a:pt x="440258" y="2469619"/>
                  </a:cubicBezTo>
                  <a:lnTo>
                    <a:pt x="310360" y="2278732"/>
                  </a:lnTo>
                  <a:cubicBezTo>
                    <a:pt x="288826" y="2246616"/>
                    <a:pt x="267555" y="2214335"/>
                    <a:pt x="246806" y="2181642"/>
                  </a:cubicBezTo>
                  <a:cubicBezTo>
                    <a:pt x="226057" y="2148949"/>
                    <a:pt x="205483" y="2116174"/>
                    <a:pt x="186303" y="2082411"/>
                  </a:cubicBezTo>
                  <a:cubicBezTo>
                    <a:pt x="147857" y="2015213"/>
                    <a:pt x="112550" y="1946041"/>
                    <a:pt x="84390" y="1874231"/>
                  </a:cubicBezTo>
                  <a:cubicBezTo>
                    <a:pt x="55708" y="1802669"/>
                    <a:pt x="34436" y="1728473"/>
                    <a:pt x="20139" y="1653288"/>
                  </a:cubicBezTo>
                  <a:cubicBezTo>
                    <a:pt x="6452" y="1578103"/>
                    <a:pt x="0" y="1501764"/>
                    <a:pt x="0" y="1425590"/>
                  </a:cubicBezTo>
                  <a:cubicBezTo>
                    <a:pt x="1133" y="1121885"/>
                    <a:pt x="63293" y="819004"/>
                    <a:pt x="179939" y="533498"/>
                  </a:cubicBezTo>
                  <a:cubicBezTo>
                    <a:pt x="209232" y="462183"/>
                    <a:pt x="240965" y="391527"/>
                    <a:pt x="276709" y="322519"/>
                  </a:cubicBezTo>
                  <a:cubicBezTo>
                    <a:pt x="311930" y="253262"/>
                    <a:pt x="350725" y="185489"/>
                    <a:pt x="392571" y="11928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545" name="Freeform: Shape 22544">
              <a:extLst>
                <a:ext uri="{FF2B5EF4-FFF2-40B4-BE49-F238E27FC236}">
                  <a16:creationId xmlns:a16="http://schemas.microsoft.com/office/drawing/2014/main" id="{58E67742-7BE5-458C-BC8D-9EE8557636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62838" y="1"/>
              <a:ext cx="4960548" cy="3526297"/>
            </a:xfrm>
            <a:custGeom>
              <a:avLst/>
              <a:gdLst>
                <a:gd name="connsiteX0" fmla="*/ 542883 w 4960548"/>
                <a:gd name="connsiteY0" fmla="*/ 0 h 3526297"/>
                <a:gd name="connsiteX1" fmla="*/ 826658 w 4960548"/>
                <a:gd name="connsiteY1" fmla="*/ 0 h 3526297"/>
                <a:gd name="connsiteX2" fmla="*/ 730698 w 4960548"/>
                <a:gd name="connsiteY2" fmla="*/ 89329 h 3526297"/>
                <a:gd name="connsiteX3" fmla="*/ 590295 w 4960548"/>
                <a:gd name="connsiteY3" fmla="*/ 244485 h 3526297"/>
                <a:gd name="connsiteX4" fmla="*/ 357524 w 4960548"/>
                <a:gd name="connsiteY4" fmla="*/ 587307 h 3526297"/>
                <a:gd name="connsiteX5" fmla="*/ 199554 w 4960548"/>
                <a:gd name="connsiteY5" fmla="*/ 966280 h 3526297"/>
                <a:gd name="connsiteX6" fmla="*/ 142104 w 4960548"/>
                <a:gd name="connsiteY6" fmla="*/ 1370286 h 3526297"/>
                <a:gd name="connsiteX7" fmla="*/ 166339 w 4960548"/>
                <a:gd name="connsiteY7" fmla="*/ 1568090 h 3526297"/>
                <a:gd name="connsiteX8" fmla="*/ 237914 w 4960548"/>
                <a:gd name="connsiteY8" fmla="*/ 1753129 h 3526297"/>
                <a:gd name="connsiteX9" fmla="*/ 287868 w 4960548"/>
                <a:gd name="connsiteY9" fmla="*/ 1840255 h 3526297"/>
                <a:gd name="connsiteX10" fmla="*/ 345232 w 4960548"/>
                <a:gd name="connsiteY10" fmla="*/ 1924581 h 3526297"/>
                <a:gd name="connsiteX11" fmla="*/ 477745 w 4960548"/>
                <a:gd name="connsiteY11" fmla="*/ 2087551 h 3526297"/>
                <a:gd name="connsiteX12" fmla="*/ 621156 w 4960548"/>
                <a:gd name="connsiteY12" fmla="*/ 2251756 h 3526297"/>
                <a:gd name="connsiteX13" fmla="*/ 692469 w 4960548"/>
                <a:gd name="connsiteY13" fmla="*/ 2337482 h 3526297"/>
                <a:gd name="connsiteX14" fmla="*/ 726731 w 4960548"/>
                <a:gd name="connsiteY14" fmla="*/ 2379562 h 3526297"/>
                <a:gd name="connsiteX15" fmla="*/ 760295 w 4960548"/>
                <a:gd name="connsiteY15" fmla="*/ 2419831 h 3526297"/>
                <a:gd name="connsiteX16" fmla="*/ 1048685 w 4960548"/>
                <a:gd name="connsiteY16" fmla="*/ 2717443 h 3526297"/>
                <a:gd name="connsiteX17" fmla="*/ 1202035 w 4960548"/>
                <a:gd name="connsiteY17" fmla="*/ 2851344 h 3526297"/>
                <a:gd name="connsiteX18" fmla="*/ 1362620 w 4960548"/>
                <a:gd name="connsiteY18" fmla="*/ 2974785 h 3526297"/>
                <a:gd name="connsiteX19" fmla="*/ 1721364 w 4960548"/>
                <a:gd name="connsiteY19" fmla="*/ 3170036 h 3526297"/>
                <a:gd name="connsiteX20" fmla="*/ 1922052 w 4960548"/>
                <a:gd name="connsiteY20" fmla="*/ 3225210 h 3526297"/>
                <a:gd name="connsiteX21" fmla="*/ 1973488 w 4960548"/>
                <a:gd name="connsiteY21" fmla="*/ 3234928 h 3526297"/>
                <a:gd name="connsiteX22" fmla="*/ 2025360 w 4960548"/>
                <a:gd name="connsiteY22" fmla="*/ 3243080 h 3526297"/>
                <a:gd name="connsiteX23" fmla="*/ 2130063 w 4960548"/>
                <a:gd name="connsiteY23" fmla="*/ 3254774 h 3526297"/>
                <a:gd name="connsiteX24" fmla="*/ 2182719 w 4960548"/>
                <a:gd name="connsiteY24" fmla="*/ 3258562 h 3526297"/>
                <a:gd name="connsiteX25" fmla="*/ 2235551 w 4960548"/>
                <a:gd name="connsiteY25" fmla="*/ 3261197 h 3526297"/>
                <a:gd name="connsiteX26" fmla="*/ 2288556 w 4960548"/>
                <a:gd name="connsiteY26" fmla="*/ 3262350 h 3526297"/>
                <a:gd name="connsiteX27" fmla="*/ 2341648 w 4960548"/>
                <a:gd name="connsiteY27" fmla="*/ 3262103 h 3526297"/>
                <a:gd name="connsiteX28" fmla="*/ 2368238 w 4960548"/>
                <a:gd name="connsiteY28" fmla="*/ 3261856 h 3526297"/>
                <a:gd name="connsiteX29" fmla="*/ 2393869 w 4960548"/>
                <a:gd name="connsiteY29" fmla="*/ 3260785 h 3526297"/>
                <a:gd name="connsiteX30" fmla="*/ 2419413 w 4960548"/>
                <a:gd name="connsiteY30" fmla="*/ 3259550 h 3526297"/>
                <a:gd name="connsiteX31" fmla="*/ 2444869 w 4960548"/>
                <a:gd name="connsiteY31" fmla="*/ 3257574 h 3526297"/>
                <a:gd name="connsiteX32" fmla="*/ 2545824 w 4960548"/>
                <a:gd name="connsiteY32" fmla="*/ 3245798 h 3526297"/>
                <a:gd name="connsiteX33" fmla="*/ 2930373 w 4960548"/>
                <a:gd name="connsiteY33" fmla="*/ 3126555 h 3526297"/>
                <a:gd name="connsiteX34" fmla="*/ 3285631 w 4960548"/>
                <a:gd name="connsiteY34" fmla="*/ 2917552 h 3526297"/>
                <a:gd name="connsiteX35" fmla="*/ 3371764 w 4960548"/>
                <a:gd name="connsiteY35" fmla="*/ 2856120 h 3526297"/>
                <a:gd name="connsiteX36" fmla="*/ 3457898 w 4960548"/>
                <a:gd name="connsiteY36" fmla="*/ 2792628 h 3526297"/>
                <a:gd name="connsiteX37" fmla="*/ 3632344 w 4960548"/>
                <a:gd name="connsiteY37" fmla="*/ 2660869 h 3526297"/>
                <a:gd name="connsiteX38" fmla="*/ 3990915 w 4960548"/>
                <a:gd name="connsiteY38" fmla="*/ 2405832 h 3526297"/>
                <a:gd name="connsiteX39" fmla="*/ 4324988 w 4960548"/>
                <a:gd name="connsiteY39" fmla="*/ 2152196 h 3526297"/>
                <a:gd name="connsiteX40" fmla="*/ 4592106 w 4960548"/>
                <a:gd name="connsiteY40" fmla="*/ 1861501 h 3526297"/>
                <a:gd name="connsiteX41" fmla="*/ 4683122 w 4960548"/>
                <a:gd name="connsiteY41" fmla="*/ 1692521 h 3526297"/>
                <a:gd name="connsiteX42" fmla="*/ 4738568 w 4960548"/>
                <a:gd name="connsiteY42" fmla="*/ 1507893 h 3526297"/>
                <a:gd name="connsiteX43" fmla="*/ 4753912 w 4960548"/>
                <a:gd name="connsiteY43" fmla="*/ 1411050 h 3526297"/>
                <a:gd name="connsiteX44" fmla="*/ 4756440 w 4960548"/>
                <a:gd name="connsiteY44" fmla="*/ 1386509 h 3526297"/>
                <a:gd name="connsiteX45" fmla="*/ 4758358 w 4960548"/>
                <a:gd name="connsiteY45" fmla="*/ 1361475 h 3526297"/>
                <a:gd name="connsiteX46" fmla="*/ 4761148 w 4960548"/>
                <a:gd name="connsiteY46" fmla="*/ 1309759 h 3526297"/>
                <a:gd name="connsiteX47" fmla="*/ 4756354 w 4960548"/>
                <a:gd name="connsiteY47" fmla="*/ 1102980 h 3526297"/>
                <a:gd name="connsiteX48" fmla="*/ 4725578 w 4960548"/>
                <a:gd name="connsiteY48" fmla="*/ 898753 h 3526297"/>
                <a:gd name="connsiteX49" fmla="*/ 4673358 w 4960548"/>
                <a:gd name="connsiteY49" fmla="*/ 699384 h 3526297"/>
                <a:gd name="connsiteX50" fmla="*/ 4538491 w 4960548"/>
                <a:gd name="connsiteY50" fmla="*/ 312754 h 3526297"/>
                <a:gd name="connsiteX51" fmla="*/ 4446604 w 4960548"/>
                <a:gd name="connsiteY51" fmla="*/ 129196 h 3526297"/>
                <a:gd name="connsiteX52" fmla="*/ 4419840 w 4960548"/>
                <a:gd name="connsiteY52" fmla="*/ 85222 h 3526297"/>
                <a:gd name="connsiteX53" fmla="*/ 4391680 w 4960548"/>
                <a:gd name="connsiteY53" fmla="*/ 42071 h 3526297"/>
                <a:gd name="connsiteX54" fmla="*/ 4361930 w 4960548"/>
                <a:gd name="connsiteY54" fmla="*/ 0 h 3526297"/>
                <a:gd name="connsiteX55" fmla="*/ 4588871 w 4960548"/>
                <a:gd name="connsiteY55" fmla="*/ 0 h 3526297"/>
                <a:gd name="connsiteX56" fmla="*/ 4613640 w 4960548"/>
                <a:gd name="connsiteY56" fmla="*/ 38859 h 3526297"/>
                <a:gd name="connsiteX57" fmla="*/ 4724445 w 4960548"/>
                <a:gd name="connsiteY57" fmla="*/ 234687 h 3526297"/>
                <a:gd name="connsiteX58" fmla="*/ 4876138 w 4960548"/>
                <a:gd name="connsiteY58" fmla="*/ 653022 h 3526297"/>
                <a:gd name="connsiteX59" fmla="*/ 4911707 w 4960548"/>
                <a:gd name="connsiteY59" fmla="*/ 870671 h 3526297"/>
                <a:gd name="connsiteX60" fmla="*/ 4934810 w 4960548"/>
                <a:gd name="connsiteY60" fmla="*/ 1088487 h 3526297"/>
                <a:gd name="connsiteX61" fmla="*/ 4953206 w 4960548"/>
                <a:gd name="connsiteY61" fmla="*/ 1306301 h 3526297"/>
                <a:gd name="connsiteX62" fmla="*/ 4956954 w 4960548"/>
                <a:gd name="connsiteY62" fmla="*/ 1360899 h 3526297"/>
                <a:gd name="connsiteX63" fmla="*/ 4958610 w 4960548"/>
                <a:gd name="connsiteY63" fmla="*/ 1388980 h 3526297"/>
                <a:gd name="connsiteX64" fmla="*/ 4959830 w 4960548"/>
                <a:gd name="connsiteY64" fmla="*/ 1417555 h 3526297"/>
                <a:gd name="connsiteX65" fmla="*/ 4958174 w 4960548"/>
                <a:gd name="connsiteY65" fmla="*/ 1532680 h 3526297"/>
                <a:gd name="connsiteX66" fmla="*/ 4834030 w 4960548"/>
                <a:gd name="connsiteY66" fmla="*/ 1984861 h 3526297"/>
                <a:gd name="connsiteX67" fmla="*/ 4558106 w 4960548"/>
                <a:gd name="connsiteY67" fmla="*/ 2368857 h 3526297"/>
                <a:gd name="connsiteX68" fmla="*/ 4389936 w 4960548"/>
                <a:gd name="connsiteY68" fmla="*/ 2528945 h 3526297"/>
                <a:gd name="connsiteX69" fmla="*/ 4214618 w 4960548"/>
                <a:gd name="connsiteY69" fmla="*/ 2674457 h 3526297"/>
                <a:gd name="connsiteX70" fmla="*/ 3858489 w 4960548"/>
                <a:gd name="connsiteY70" fmla="*/ 2936658 h 3526297"/>
                <a:gd name="connsiteX71" fmla="*/ 3768868 w 4960548"/>
                <a:gd name="connsiteY71" fmla="*/ 3000643 h 3526297"/>
                <a:gd name="connsiteX72" fmla="*/ 3676806 w 4960548"/>
                <a:gd name="connsiteY72" fmla="*/ 3065040 h 3526297"/>
                <a:gd name="connsiteX73" fmla="*/ 3582477 w 4960548"/>
                <a:gd name="connsiteY73" fmla="*/ 3128614 h 3526297"/>
                <a:gd name="connsiteX74" fmla="*/ 3485185 w 4960548"/>
                <a:gd name="connsiteY74" fmla="*/ 3190377 h 3526297"/>
                <a:gd name="connsiteX75" fmla="*/ 3280923 w 4960548"/>
                <a:gd name="connsiteY75" fmla="*/ 3306325 h 3526297"/>
                <a:gd name="connsiteX76" fmla="*/ 3061230 w 4960548"/>
                <a:gd name="connsiteY76" fmla="*/ 3404897 h 3526297"/>
                <a:gd name="connsiteX77" fmla="*/ 2583137 w 4960548"/>
                <a:gd name="connsiteY77" fmla="*/ 3518292 h 3526297"/>
                <a:gd name="connsiteX78" fmla="*/ 2460038 w 4960548"/>
                <a:gd name="connsiteY78" fmla="*/ 3525622 h 3526297"/>
                <a:gd name="connsiteX79" fmla="*/ 2429264 w 4960548"/>
                <a:gd name="connsiteY79" fmla="*/ 3526280 h 3526297"/>
                <a:gd name="connsiteX80" fmla="*/ 2398576 w 4960548"/>
                <a:gd name="connsiteY80" fmla="*/ 3526116 h 3526297"/>
                <a:gd name="connsiteX81" fmla="*/ 2367977 w 4960548"/>
                <a:gd name="connsiteY81" fmla="*/ 3525786 h 3526297"/>
                <a:gd name="connsiteX82" fmla="*/ 2338249 w 4960548"/>
                <a:gd name="connsiteY82" fmla="*/ 3524716 h 3526297"/>
                <a:gd name="connsiteX83" fmla="*/ 2100770 w 4960548"/>
                <a:gd name="connsiteY83" fmla="*/ 3506845 h 3526297"/>
                <a:gd name="connsiteX84" fmla="*/ 1864776 w 4960548"/>
                <a:gd name="connsiteY84" fmla="*/ 3467483 h 3526297"/>
                <a:gd name="connsiteX85" fmla="*/ 1632964 w 4960548"/>
                <a:gd name="connsiteY85" fmla="*/ 3405803 h 3526297"/>
                <a:gd name="connsiteX86" fmla="*/ 1189219 w 4960548"/>
                <a:gd name="connsiteY86" fmla="*/ 3220352 h 3526297"/>
                <a:gd name="connsiteX87" fmla="*/ 815305 w 4960548"/>
                <a:gd name="connsiteY87" fmla="*/ 2931634 h 3526297"/>
                <a:gd name="connsiteX88" fmla="*/ 663699 w 4960548"/>
                <a:gd name="connsiteY88" fmla="*/ 2757877 h 3526297"/>
                <a:gd name="connsiteX89" fmla="*/ 531274 w 4960548"/>
                <a:gd name="connsiteY89" fmla="*/ 2573907 h 3526297"/>
                <a:gd name="connsiteX90" fmla="*/ 500325 w 4960548"/>
                <a:gd name="connsiteY90" fmla="*/ 2527051 h 3526297"/>
                <a:gd name="connsiteX91" fmla="*/ 470771 w 4960548"/>
                <a:gd name="connsiteY91" fmla="*/ 2481594 h 3526297"/>
                <a:gd name="connsiteX92" fmla="*/ 412448 w 4960548"/>
                <a:gd name="connsiteY92" fmla="*/ 2393479 h 3526297"/>
                <a:gd name="connsiteX93" fmla="*/ 291616 w 4960548"/>
                <a:gd name="connsiteY93" fmla="*/ 2213464 h 3526297"/>
                <a:gd name="connsiteX94" fmla="*/ 173662 w 4960548"/>
                <a:gd name="connsiteY94" fmla="*/ 2023154 h 3526297"/>
                <a:gd name="connsiteX95" fmla="*/ 120483 w 4960548"/>
                <a:gd name="connsiteY95" fmla="*/ 1922276 h 3526297"/>
                <a:gd name="connsiteX96" fmla="*/ 75324 w 4960548"/>
                <a:gd name="connsiteY96" fmla="*/ 1816703 h 3526297"/>
                <a:gd name="connsiteX97" fmla="*/ 40713 w 4960548"/>
                <a:gd name="connsiteY97" fmla="*/ 1707179 h 3526297"/>
                <a:gd name="connsiteX98" fmla="*/ 27811 w 4960548"/>
                <a:gd name="connsiteY98" fmla="*/ 1651346 h 3526297"/>
                <a:gd name="connsiteX99" fmla="*/ 22144 w 4960548"/>
                <a:gd name="connsiteY99" fmla="*/ 1623346 h 3526297"/>
                <a:gd name="connsiteX100" fmla="*/ 17436 w 4960548"/>
                <a:gd name="connsiteY100" fmla="*/ 1595265 h 3526297"/>
                <a:gd name="connsiteX101" fmla="*/ 0 w 4960548"/>
                <a:gd name="connsiteY101" fmla="*/ 1370286 h 3526297"/>
                <a:gd name="connsiteX102" fmla="*/ 48385 w 4960548"/>
                <a:gd name="connsiteY102" fmla="*/ 931939 h 3526297"/>
                <a:gd name="connsiteX103" fmla="*/ 193801 w 4960548"/>
                <a:gd name="connsiteY103" fmla="*/ 511957 h 3526297"/>
                <a:gd name="connsiteX104" fmla="*/ 431660 w 4960548"/>
                <a:gd name="connsiteY104" fmla="*/ 131379 h 3526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Lst>
              <a:rect l="l" t="t" r="r" b="b"/>
              <a:pathLst>
                <a:path w="4960548" h="3526297">
                  <a:moveTo>
                    <a:pt x="542883" y="0"/>
                  </a:moveTo>
                  <a:lnTo>
                    <a:pt x="826658" y="0"/>
                  </a:lnTo>
                  <a:lnTo>
                    <a:pt x="730698" y="89329"/>
                  </a:lnTo>
                  <a:cubicBezTo>
                    <a:pt x="681528" y="139120"/>
                    <a:pt x="634626" y="190876"/>
                    <a:pt x="590295" y="244485"/>
                  </a:cubicBezTo>
                  <a:cubicBezTo>
                    <a:pt x="501458" y="351540"/>
                    <a:pt x="423083" y="466336"/>
                    <a:pt x="357524" y="587307"/>
                  </a:cubicBezTo>
                  <a:cubicBezTo>
                    <a:pt x="291965" y="708196"/>
                    <a:pt x="237391" y="834767"/>
                    <a:pt x="199554" y="966280"/>
                  </a:cubicBezTo>
                  <a:cubicBezTo>
                    <a:pt x="161632" y="1097463"/>
                    <a:pt x="142016" y="1233833"/>
                    <a:pt x="142104" y="1370286"/>
                  </a:cubicBezTo>
                  <a:cubicBezTo>
                    <a:pt x="142888" y="1437319"/>
                    <a:pt x="149862" y="1503858"/>
                    <a:pt x="166339" y="1568090"/>
                  </a:cubicBezTo>
                  <a:cubicBezTo>
                    <a:pt x="182555" y="1632405"/>
                    <a:pt x="207750" y="1693921"/>
                    <a:pt x="237914" y="1753129"/>
                  </a:cubicBezTo>
                  <a:cubicBezTo>
                    <a:pt x="253170" y="1782693"/>
                    <a:pt x="270084" y="1811680"/>
                    <a:pt x="287868" y="1840255"/>
                  </a:cubicBezTo>
                  <a:cubicBezTo>
                    <a:pt x="305914" y="1868748"/>
                    <a:pt x="325181" y="1896830"/>
                    <a:pt x="345232" y="1924581"/>
                  </a:cubicBezTo>
                  <a:cubicBezTo>
                    <a:pt x="385858" y="1979920"/>
                    <a:pt x="431017" y="2033612"/>
                    <a:pt x="477745" y="2087551"/>
                  </a:cubicBezTo>
                  <a:cubicBezTo>
                    <a:pt x="524474" y="2141573"/>
                    <a:pt x="573294" y="2195594"/>
                    <a:pt x="621156" y="2251756"/>
                  </a:cubicBezTo>
                  <a:cubicBezTo>
                    <a:pt x="645130" y="2279755"/>
                    <a:pt x="668843" y="2308412"/>
                    <a:pt x="692469" y="2337482"/>
                  </a:cubicBezTo>
                  <a:lnTo>
                    <a:pt x="726731" y="2379562"/>
                  </a:lnTo>
                  <a:cubicBezTo>
                    <a:pt x="737977" y="2392986"/>
                    <a:pt x="748700" y="2406738"/>
                    <a:pt x="760295" y="2419831"/>
                  </a:cubicBezTo>
                  <a:cubicBezTo>
                    <a:pt x="850788" y="2526392"/>
                    <a:pt x="948952" y="2624470"/>
                    <a:pt x="1048685" y="2717443"/>
                  </a:cubicBezTo>
                  <a:cubicBezTo>
                    <a:pt x="1098814" y="2763724"/>
                    <a:pt x="1149814" y="2808439"/>
                    <a:pt x="1202035" y="2851344"/>
                  </a:cubicBezTo>
                  <a:cubicBezTo>
                    <a:pt x="1254256" y="2894248"/>
                    <a:pt x="1307435" y="2935752"/>
                    <a:pt x="1362620" y="2974785"/>
                  </a:cubicBezTo>
                  <a:cubicBezTo>
                    <a:pt x="1472554" y="3053017"/>
                    <a:pt x="1591118" y="3122932"/>
                    <a:pt x="1721364" y="3170036"/>
                  </a:cubicBezTo>
                  <a:cubicBezTo>
                    <a:pt x="1786314" y="3193588"/>
                    <a:pt x="1853617" y="3211622"/>
                    <a:pt x="1922052" y="3225210"/>
                  </a:cubicBezTo>
                  <a:cubicBezTo>
                    <a:pt x="1939227" y="3228422"/>
                    <a:pt x="1956227" y="3232128"/>
                    <a:pt x="1973488" y="3234928"/>
                  </a:cubicBezTo>
                  <a:lnTo>
                    <a:pt x="2025360" y="3243080"/>
                  </a:lnTo>
                  <a:cubicBezTo>
                    <a:pt x="2060145" y="3247445"/>
                    <a:pt x="2094930" y="3252056"/>
                    <a:pt x="2130063" y="3254774"/>
                  </a:cubicBezTo>
                  <a:cubicBezTo>
                    <a:pt x="2147587" y="3256338"/>
                    <a:pt x="2165109" y="3257821"/>
                    <a:pt x="2182719" y="3258562"/>
                  </a:cubicBezTo>
                  <a:cubicBezTo>
                    <a:pt x="2200330" y="3259385"/>
                    <a:pt x="2217853" y="3260703"/>
                    <a:pt x="2235551" y="3261197"/>
                  </a:cubicBezTo>
                  <a:lnTo>
                    <a:pt x="2288556" y="3262350"/>
                  </a:lnTo>
                  <a:cubicBezTo>
                    <a:pt x="2306166" y="3262761"/>
                    <a:pt x="2323951" y="3262185"/>
                    <a:pt x="2341648" y="3262103"/>
                  </a:cubicBezTo>
                  <a:lnTo>
                    <a:pt x="2368238" y="3261856"/>
                  </a:lnTo>
                  <a:cubicBezTo>
                    <a:pt x="2376869" y="3261609"/>
                    <a:pt x="2385325" y="3261115"/>
                    <a:pt x="2393869" y="3260785"/>
                  </a:cubicBezTo>
                  <a:cubicBezTo>
                    <a:pt x="2402412" y="3260373"/>
                    <a:pt x="2410956" y="3260127"/>
                    <a:pt x="2419413" y="3259550"/>
                  </a:cubicBezTo>
                  <a:lnTo>
                    <a:pt x="2444869" y="3257574"/>
                  </a:lnTo>
                  <a:cubicBezTo>
                    <a:pt x="2478782" y="3255021"/>
                    <a:pt x="2512434" y="3250739"/>
                    <a:pt x="2545824" y="3245798"/>
                  </a:cubicBezTo>
                  <a:cubicBezTo>
                    <a:pt x="2679470" y="3224881"/>
                    <a:pt x="2807973" y="3183954"/>
                    <a:pt x="2930373" y="3126555"/>
                  </a:cubicBezTo>
                  <a:cubicBezTo>
                    <a:pt x="3053210" y="3069817"/>
                    <a:pt x="3170118" y="2997184"/>
                    <a:pt x="3285631" y="2917552"/>
                  </a:cubicBezTo>
                  <a:cubicBezTo>
                    <a:pt x="3314487" y="2897706"/>
                    <a:pt x="3343169" y="2876954"/>
                    <a:pt x="3371764" y="2856120"/>
                  </a:cubicBezTo>
                  <a:cubicBezTo>
                    <a:pt x="3400534" y="2835285"/>
                    <a:pt x="3429216" y="2814121"/>
                    <a:pt x="3457898" y="2792628"/>
                  </a:cubicBezTo>
                  <a:lnTo>
                    <a:pt x="3632344" y="2660869"/>
                  </a:lnTo>
                  <a:cubicBezTo>
                    <a:pt x="3752043" y="2571190"/>
                    <a:pt x="3872873" y="2487687"/>
                    <a:pt x="3990915" y="2405832"/>
                  </a:cubicBezTo>
                  <a:cubicBezTo>
                    <a:pt x="4108869" y="2323976"/>
                    <a:pt x="4222378" y="2241297"/>
                    <a:pt x="4324988" y="2152196"/>
                  </a:cubicBezTo>
                  <a:cubicBezTo>
                    <a:pt x="4427598" y="2063258"/>
                    <a:pt x="4520270" y="1968474"/>
                    <a:pt x="4592106" y="1861501"/>
                  </a:cubicBezTo>
                  <a:cubicBezTo>
                    <a:pt x="4628024" y="1808057"/>
                    <a:pt x="4658712" y="1751730"/>
                    <a:pt x="4683122" y="1692521"/>
                  </a:cubicBezTo>
                  <a:cubicBezTo>
                    <a:pt x="4707706" y="1633393"/>
                    <a:pt x="4725404" y="1571467"/>
                    <a:pt x="4738568" y="1507893"/>
                  </a:cubicBezTo>
                  <a:cubicBezTo>
                    <a:pt x="4745106" y="1476106"/>
                    <a:pt x="4750338" y="1443742"/>
                    <a:pt x="4753912" y="1411050"/>
                  </a:cubicBezTo>
                  <a:cubicBezTo>
                    <a:pt x="4754958" y="1402897"/>
                    <a:pt x="4755656" y="1394662"/>
                    <a:pt x="4756440" y="1386509"/>
                  </a:cubicBezTo>
                  <a:cubicBezTo>
                    <a:pt x="4757138" y="1378274"/>
                    <a:pt x="4758010" y="1370204"/>
                    <a:pt x="4758358" y="1361475"/>
                  </a:cubicBezTo>
                  <a:lnTo>
                    <a:pt x="4761148" y="1309759"/>
                  </a:lnTo>
                  <a:cubicBezTo>
                    <a:pt x="4763676" y="1240751"/>
                    <a:pt x="4762106" y="1171659"/>
                    <a:pt x="4756354" y="1102980"/>
                  </a:cubicBezTo>
                  <a:cubicBezTo>
                    <a:pt x="4750774" y="1034218"/>
                    <a:pt x="4740050" y="966033"/>
                    <a:pt x="4725578" y="898753"/>
                  </a:cubicBezTo>
                  <a:cubicBezTo>
                    <a:pt x="4710932" y="831473"/>
                    <a:pt x="4692624" y="765100"/>
                    <a:pt x="4673358" y="699384"/>
                  </a:cubicBezTo>
                  <a:cubicBezTo>
                    <a:pt x="4634912" y="568037"/>
                    <a:pt x="4592456" y="438419"/>
                    <a:pt x="4538491" y="312754"/>
                  </a:cubicBezTo>
                  <a:cubicBezTo>
                    <a:pt x="4511464" y="250003"/>
                    <a:pt x="4481301" y="188406"/>
                    <a:pt x="4446604" y="129196"/>
                  </a:cubicBezTo>
                  <a:cubicBezTo>
                    <a:pt x="4438147" y="114291"/>
                    <a:pt x="4428819" y="99798"/>
                    <a:pt x="4419840" y="85222"/>
                  </a:cubicBezTo>
                  <a:cubicBezTo>
                    <a:pt x="4410598" y="70728"/>
                    <a:pt x="4401008" y="56482"/>
                    <a:pt x="4391680" y="42071"/>
                  </a:cubicBezTo>
                  <a:lnTo>
                    <a:pt x="4361930" y="0"/>
                  </a:lnTo>
                  <a:lnTo>
                    <a:pt x="4588871" y="0"/>
                  </a:lnTo>
                  <a:lnTo>
                    <a:pt x="4613640" y="38859"/>
                  </a:lnTo>
                  <a:cubicBezTo>
                    <a:pt x="4653306" y="102762"/>
                    <a:pt x="4690706" y="167901"/>
                    <a:pt x="4724445" y="234687"/>
                  </a:cubicBezTo>
                  <a:cubicBezTo>
                    <a:pt x="4792096" y="368257"/>
                    <a:pt x="4844230" y="508828"/>
                    <a:pt x="4876138" y="653022"/>
                  </a:cubicBezTo>
                  <a:cubicBezTo>
                    <a:pt x="4892005" y="725161"/>
                    <a:pt x="4903077" y="797874"/>
                    <a:pt x="4911707" y="870671"/>
                  </a:cubicBezTo>
                  <a:cubicBezTo>
                    <a:pt x="4920513" y="943386"/>
                    <a:pt x="4927574" y="1016019"/>
                    <a:pt x="4934810" y="1088487"/>
                  </a:cubicBezTo>
                  <a:cubicBezTo>
                    <a:pt x="4941697" y="1161036"/>
                    <a:pt x="4947799" y="1233586"/>
                    <a:pt x="4953206" y="1306301"/>
                  </a:cubicBezTo>
                  <a:lnTo>
                    <a:pt x="4956954" y="1360899"/>
                  </a:lnTo>
                  <a:cubicBezTo>
                    <a:pt x="4957651" y="1369875"/>
                    <a:pt x="4958087" y="1379510"/>
                    <a:pt x="4958610" y="1388980"/>
                  </a:cubicBezTo>
                  <a:cubicBezTo>
                    <a:pt x="4959133" y="1398450"/>
                    <a:pt x="4959656" y="1408003"/>
                    <a:pt x="4959830" y="1417555"/>
                  </a:cubicBezTo>
                  <a:cubicBezTo>
                    <a:pt x="4961138" y="1455683"/>
                    <a:pt x="4960702" y="1494140"/>
                    <a:pt x="4958174" y="1532680"/>
                  </a:cubicBezTo>
                  <a:cubicBezTo>
                    <a:pt x="4948760" y="1686920"/>
                    <a:pt x="4904908" y="1842314"/>
                    <a:pt x="4834030" y="1984861"/>
                  </a:cubicBezTo>
                  <a:cubicBezTo>
                    <a:pt x="4763328" y="2127820"/>
                    <a:pt x="4665860" y="2256121"/>
                    <a:pt x="4558106" y="2368857"/>
                  </a:cubicBezTo>
                  <a:cubicBezTo>
                    <a:pt x="4504230" y="2425432"/>
                    <a:pt x="4447650" y="2478465"/>
                    <a:pt x="4389936" y="2528945"/>
                  </a:cubicBezTo>
                  <a:cubicBezTo>
                    <a:pt x="4332223" y="2579425"/>
                    <a:pt x="4273726" y="2628011"/>
                    <a:pt x="4214618" y="2674457"/>
                  </a:cubicBezTo>
                  <a:cubicBezTo>
                    <a:pt x="4096664" y="2767759"/>
                    <a:pt x="3976094" y="2852826"/>
                    <a:pt x="3858489" y="2936658"/>
                  </a:cubicBezTo>
                  <a:lnTo>
                    <a:pt x="3768868" y="3000643"/>
                  </a:lnTo>
                  <a:cubicBezTo>
                    <a:pt x="3738530" y="3022136"/>
                    <a:pt x="3707929" y="3043794"/>
                    <a:pt x="3676806" y="3065040"/>
                  </a:cubicBezTo>
                  <a:cubicBezTo>
                    <a:pt x="3645770" y="3086369"/>
                    <a:pt x="3614386" y="3107615"/>
                    <a:pt x="3582477" y="3128614"/>
                  </a:cubicBezTo>
                  <a:cubicBezTo>
                    <a:pt x="3550483" y="3149449"/>
                    <a:pt x="3518226" y="3170118"/>
                    <a:pt x="3485185" y="3190377"/>
                  </a:cubicBezTo>
                  <a:cubicBezTo>
                    <a:pt x="3419452" y="3230975"/>
                    <a:pt x="3351625" y="3270338"/>
                    <a:pt x="3280923" y="3306325"/>
                  </a:cubicBezTo>
                  <a:cubicBezTo>
                    <a:pt x="3210307" y="3342476"/>
                    <a:pt x="3137251" y="3376074"/>
                    <a:pt x="3061230" y="3404897"/>
                  </a:cubicBezTo>
                  <a:cubicBezTo>
                    <a:pt x="2909886" y="3463366"/>
                    <a:pt x="2747295" y="3502810"/>
                    <a:pt x="2583137" y="3518292"/>
                  </a:cubicBezTo>
                  <a:cubicBezTo>
                    <a:pt x="2542075" y="3521999"/>
                    <a:pt x="2501013" y="3524798"/>
                    <a:pt x="2460038" y="3525622"/>
                  </a:cubicBezTo>
                  <a:lnTo>
                    <a:pt x="2429264" y="3526280"/>
                  </a:lnTo>
                  <a:cubicBezTo>
                    <a:pt x="2419064" y="3526363"/>
                    <a:pt x="2408777" y="3526116"/>
                    <a:pt x="2398576" y="3526116"/>
                  </a:cubicBezTo>
                  <a:lnTo>
                    <a:pt x="2367977" y="3525786"/>
                  </a:lnTo>
                  <a:lnTo>
                    <a:pt x="2338249" y="3524716"/>
                  </a:lnTo>
                  <a:cubicBezTo>
                    <a:pt x="2259089" y="3522327"/>
                    <a:pt x="2179756" y="3516399"/>
                    <a:pt x="2100770" y="3506845"/>
                  </a:cubicBezTo>
                  <a:cubicBezTo>
                    <a:pt x="2021699" y="3497787"/>
                    <a:pt x="1942801" y="3484776"/>
                    <a:pt x="1864776" y="3467483"/>
                  </a:cubicBezTo>
                  <a:cubicBezTo>
                    <a:pt x="1786836" y="3450025"/>
                    <a:pt x="1709508" y="3429355"/>
                    <a:pt x="1632964" y="3405803"/>
                  </a:cubicBezTo>
                  <a:cubicBezTo>
                    <a:pt x="1480138" y="3358288"/>
                    <a:pt x="1329055" y="3299160"/>
                    <a:pt x="1189219" y="3220352"/>
                  </a:cubicBezTo>
                  <a:cubicBezTo>
                    <a:pt x="1049296" y="3141708"/>
                    <a:pt x="924367" y="3041982"/>
                    <a:pt x="815305" y="2931634"/>
                  </a:cubicBezTo>
                  <a:cubicBezTo>
                    <a:pt x="760469" y="2876542"/>
                    <a:pt x="710603" y="2817909"/>
                    <a:pt x="663699" y="2757877"/>
                  </a:cubicBezTo>
                  <a:cubicBezTo>
                    <a:pt x="617059" y="2697597"/>
                    <a:pt x="572684" y="2636411"/>
                    <a:pt x="531274" y="2573907"/>
                  </a:cubicBezTo>
                  <a:cubicBezTo>
                    <a:pt x="520638" y="2558426"/>
                    <a:pt x="510612" y="2542697"/>
                    <a:pt x="500325" y="2527051"/>
                  </a:cubicBezTo>
                  <a:lnTo>
                    <a:pt x="470771" y="2481594"/>
                  </a:lnTo>
                  <a:cubicBezTo>
                    <a:pt x="451853" y="2452195"/>
                    <a:pt x="432238" y="2423043"/>
                    <a:pt x="412448" y="2393479"/>
                  </a:cubicBezTo>
                  <a:lnTo>
                    <a:pt x="291616" y="2213464"/>
                  </a:lnTo>
                  <a:cubicBezTo>
                    <a:pt x="251078" y="2152113"/>
                    <a:pt x="211062" y="2088951"/>
                    <a:pt x="173662" y="2023154"/>
                  </a:cubicBezTo>
                  <a:cubicBezTo>
                    <a:pt x="155005" y="1990214"/>
                    <a:pt x="136960" y="1956697"/>
                    <a:pt x="120483" y="1922276"/>
                  </a:cubicBezTo>
                  <a:cubicBezTo>
                    <a:pt x="104093" y="1887771"/>
                    <a:pt x="88837" y="1852608"/>
                    <a:pt x="75324" y="1816703"/>
                  </a:cubicBezTo>
                  <a:cubicBezTo>
                    <a:pt x="62072" y="1780717"/>
                    <a:pt x="50303" y="1744235"/>
                    <a:pt x="40713" y="1707179"/>
                  </a:cubicBezTo>
                  <a:cubicBezTo>
                    <a:pt x="36180" y="1688650"/>
                    <a:pt x="31560" y="1670039"/>
                    <a:pt x="27811" y="1651346"/>
                  </a:cubicBezTo>
                  <a:lnTo>
                    <a:pt x="22144" y="1623346"/>
                  </a:lnTo>
                  <a:lnTo>
                    <a:pt x="17436" y="1595265"/>
                  </a:lnTo>
                  <a:cubicBezTo>
                    <a:pt x="5144" y="1520328"/>
                    <a:pt x="0" y="1444978"/>
                    <a:pt x="0" y="1370286"/>
                  </a:cubicBezTo>
                  <a:cubicBezTo>
                    <a:pt x="349" y="1223293"/>
                    <a:pt x="16652" y="1076299"/>
                    <a:pt x="48385" y="931939"/>
                  </a:cubicBezTo>
                  <a:cubicBezTo>
                    <a:pt x="80032" y="787663"/>
                    <a:pt x="128504" y="646187"/>
                    <a:pt x="193801" y="511957"/>
                  </a:cubicBezTo>
                  <a:cubicBezTo>
                    <a:pt x="259404" y="377727"/>
                    <a:pt x="339740" y="250559"/>
                    <a:pt x="431660" y="13137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546" name="Freeform: Shape 22545">
              <a:extLst>
                <a:ext uri="{FF2B5EF4-FFF2-40B4-BE49-F238E27FC236}">
                  <a16:creationId xmlns:a16="http://schemas.microsoft.com/office/drawing/2014/main" id="{EB03BE98-6C07-41CD-ACA9-5244A3DA10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61928" y="0"/>
              <a:ext cx="4934374" cy="3484134"/>
            </a:xfrm>
            <a:custGeom>
              <a:avLst/>
              <a:gdLst>
                <a:gd name="connsiteX0" fmla="*/ 585303 w 4934374"/>
                <a:gd name="connsiteY0" fmla="*/ 0 h 3484134"/>
                <a:gd name="connsiteX1" fmla="*/ 1213739 w 4934374"/>
                <a:gd name="connsiteY1" fmla="*/ 0 h 3484134"/>
                <a:gd name="connsiteX2" fmla="*/ 1150162 w 4934374"/>
                <a:gd name="connsiteY2" fmla="*/ 47028 h 3484134"/>
                <a:gd name="connsiteX3" fmla="*/ 626038 w 4934374"/>
                <a:gd name="connsiteY3" fmla="*/ 660944 h 3484134"/>
                <a:gd name="connsiteX4" fmla="*/ 435986 w 4934374"/>
                <a:gd name="connsiteY4" fmla="*/ 1375409 h 3484134"/>
                <a:gd name="connsiteX5" fmla="*/ 750530 w 4934374"/>
                <a:gd name="connsiteY5" fmla="*/ 2038817 h 3484134"/>
                <a:gd name="connsiteX6" fmla="*/ 909024 w 4934374"/>
                <a:gd name="connsiteY6" fmla="*/ 2249384 h 3484134"/>
                <a:gd name="connsiteX7" fmla="*/ 2396223 w 4934374"/>
                <a:gd name="connsiteY7" fmla="*/ 3072468 h 3484134"/>
                <a:gd name="connsiteX8" fmla="*/ 3525201 w 4934374"/>
                <a:gd name="connsiteY8" fmla="*/ 2566101 h 3484134"/>
                <a:gd name="connsiteX9" fmla="*/ 3662596 w 4934374"/>
                <a:gd name="connsiteY9" fmla="*/ 2465552 h 3484134"/>
                <a:gd name="connsiteX10" fmla="*/ 4287500 w 4934374"/>
                <a:gd name="connsiteY10" fmla="*/ 1939915 h 3484134"/>
                <a:gd name="connsiteX11" fmla="*/ 4498563 w 4934374"/>
                <a:gd name="connsiteY11" fmla="*/ 1375409 h 3484134"/>
                <a:gd name="connsiteX12" fmla="*/ 4132831 w 4934374"/>
                <a:gd name="connsiteY12" fmla="*/ 134540 h 3484134"/>
                <a:gd name="connsiteX13" fmla="*/ 4025590 w 4934374"/>
                <a:gd name="connsiteY13" fmla="*/ 0 h 3484134"/>
                <a:gd name="connsiteX14" fmla="*/ 4555675 w 4934374"/>
                <a:gd name="connsiteY14" fmla="*/ 0 h 3484134"/>
                <a:gd name="connsiteX15" fmla="*/ 4605933 w 4934374"/>
                <a:gd name="connsiteY15" fmla="*/ 77740 h 3484134"/>
                <a:gd name="connsiteX16" fmla="*/ 4934374 w 4934374"/>
                <a:gd name="connsiteY16" fmla="*/ 1375327 h 3484134"/>
                <a:gd name="connsiteX17" fmla="*/ 3793540 w 4934374"/>
                <a:gd name="connsiteY17" fmla="*/ 2890475 h 3484134"/>
                <a:gd name="connsiteX18" fmla="*/ 2396135 w 4934374"/>
                <a:gd name="connsiteY18" fmla="*/ 3484134 h 3484134"/>
                <a:gd name="connsiteX19" fmla="*/ 548273 w 4934374"/>
                <a:gd name="connsiteY19" fmla="*/ 2480458 h 3484134"/>
                <a:gd name="connsiteX20" fmla="*/ 0 w 4934374"/>
                <a:gd name="connsiteY20" fmla="*/ 1375327 h 3484134"/>
                <a:gd name="connsiteX21" fmla="*/ 512166 w 4934374"/>
                <a:gd name="connsiteY21" fmla="*/ 77740 h 3484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934374" h="3484134">
                  <a:moveTo>
                    <a:pt x="585303" y="0"/>
                  </a:moveTo>
                  <a:lnTo>
                    <a:pt x="1213739" y="0"/>
                  </a:lnTo>
                  <a:lnTo>
                    <a:pt x="1150162" y="47028"/>
                  </a:lnTo>
                  <a:cubicBezTo>
                    <a:pt x="925762" y="228608"/>
                    <a:pt x="749397" y="435224"/>
                    <a:pt x="626038" y="660944"/>
                  </a:cubicBezTo>
                  <a:cubicBezTo>
                    <a:pt x="499976" y="891687"/>
                    <a:pt x="435986" y="1132066"/>
                    <a:pt x="435986" y="1375409"/>
                  </a:cubicBezTo>
                  <a:cubicBezTo>
                    <a:pt x="435986" y="1620481"/>
                    <a:pt x="538074" y="1763604"/>
                    <a:pt x="750530" y="2038817"/>
                  </a:cubicBezTo>
                  <a:cubicBezTo>
                    <a:pt x="801792" y="2105190"/>
                    <a:pt x="854797" y="2173870"/>
                    <a:pt x="909024" y="2249384"/>
                  </a:cubicBezTo>
                  <a:cubicBezTo>
                    <a:pt x="1323389" y="2826326"/>
                    <a:pt x="1768180" y="3072468"/>
                    <a:pt x="2396223" y="3072468"/>
                  </a:cubicBezTo>
                  <a:cubicBezTo>
                    <a:pt x="2808409" y="3072468"/>
                    <a:pt x="3110835" y="2871947"/>
                    <a:pt x="3525201" y="2566101"/>
                  </a:cubicBezTo>
                  <a:cubicBezTo>
                    <a:pt x="3571493" y="2531926"/>
                    <a:pt x="3617786" y="2498162"/>
                    <a:pt x="3662596" y="2465552"/>
                  </a:cubicBezTo>
                  <a:cubicBezTo>
                    <a:pt x="3905479" y="2288583"/>
                    <a:pt x="4134849" y="2121414"/>
                    <a:pt x="4287500" y="1939915"/>
                  </a:cubicBezTo>
                  <a:cubicBezTo>
                    <a:pt x="4433440" y="1766404"/>
                    <a:pt x="4498563" y="1592317"/>
                    <a:pt x="4498563" y="1375409"/>
                  </a:cubicBezTo>
                  <a:cubicBezTo>
                    <a:pt x="4498563" y="899696"/>
                    <a:pt x="4369741" y="465973"/>
                    <a:pt x="4132831" y="134540"/>
                  </a:cubicBezTo>
                  <a:lnTo>
                    <a:pt x="4025590" y="0"/>
                  </a:lnTo>
                  <a:lnTo>
                    <a:pt x="4555675" y="0"/>
                  </a:lnTo>
                  <a:lnTo>
                    <a:pt x="4605933" y="77740"/>
                  </a:lnTo>
                  <a:cubicBezTo>
                    <a:pt x="4820335" y="448137"/>
                    <a:pt x="4934374" y="894662"/>
                    <a:pt x="4934374" y="1375327"/>
                  </a:cubicBezTo>
                  <a:cubicBezTo>
                    <a:pt x="4934374" y="2116884"/>
                    <a:pt x="4369100" y="2465635"/>
                    <a:pt x="3793540" y="2890475"/>
                  </a:cubicBezTo>
                  <a:cubicBezTo>
                    <a:pt x="3374293" y="3199945"/>
                    <a:pt x="2970389" y="3484134"/>
                    <a:pt x="2396135" y="3484134"/>
                  </a:cubicBezTo>
                  <a:cubicBezTo>
                    <a:pt x="1544564" y="3484134"/>
                    <a:pt x="991670" y="3097832"/>
                    <a:pt x="548273" y="2480458"/>
                  </a:cubicBezTo>
                  <a:cubicBezTo>
                    <a:pt x="282201" y="2110049"/>
                    <a:pt x="0" y="1856001"/>
                    <a:pt x="0" y="1375327"/>
                  </a:cubicBezTo>
                  <a:cubicBezTo>
                    <a:pt x="0" y="894662"/>
                    <a:pt x="195505" y="448137"/>
                    <a:pt x="512166" y="777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547" name="Freeform: Shape 22546">
              <a:extLst>
                <a:ext uri="{FF2B5EF4-FFF2-40B4-BE49-F238E27FC236}">
                  <a16:creationId xmlns:a16="http://schemas.microsoft.com/office/drawing/2014/main" id="{D13CCE92-2C5E-48BC-9713-FBEEDBAE61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61928" y="0"/>
              <a:ext cx="4934374" cy="3484134"/>
            </a:xfrm>
            <a:custGeom>
              <a:avLst/>
              <a:gdLst>
                <a:gd name="connsiteX0" fmla="*/ 585303 w 4934374"/>
                <a:gd name="connsiteY0" fmla="*/ 0 h 3484134"/>
                <a:gd name="connsiteX1" fmla="*/ 1354934 w 4934374"/>
                <a:gd name="connsiteY1" fmla="*/ 0 h 3484134"/>
                <a:gd name="connsiteX2" fmla="*/ 1206830 w 4934374"/>
                <a:gd name="connsiteY2" fmla="*/ 109531 h 3484134"/>
                <a:gd name="connsiteX3" fmla="*/ 703453 w 4934374"/>
                <a:gd name="connsiteY3" fmla="*/ 698660 h 3484134"/>
                <a:gd name="connsiteX4" fmla="*/ 523079 w 4934374"/>
                <a:gd name="connsiteY4" fmla="*/ 1375409 h 3484134"/>
                <a:gd name="connsiteX5" fmla="*/ 820885 w 4934374"/>
                <a:gd name="connsiteY5" fmla="*/ 1990313 h 3484134"/>
                <a:gd name="connsiteX6" fmla="*/ 981122 w 4934374"/>
                <a:gd name="connsiteY6" fmla="*/ 2203186 h 3484134"/>
                <a:gd name="connsiteX7" fmla="*/ 1592426 w 4934374"/>
                <a:gd name="connsiteY7" fmla="*/ 2792645 h 3484134"/>
                <a:gd name="connsiteX8" fmla="*/ 2396135 w 4934374"/>
                <a:gd name="connsiteY8" fmla="*/ 2990119 h 3484134"/>
                <a:gd name="connsiteX9" fmla="*/ 2913112 w 4934374"/>
                <a:gd name="connsiteY9" fmla="*/ 2864371 h 3484134"/>
                <a:gd name="connsiteX10" fmla="*/ 3471411 w 4934374"/>
                <a:gd name="connsiteY10" fmla="*/ 2501292 h 3484134"/>
                <a:gd name="connsiteX11" fmla="*/ 3609242 w 4934374"/>
                <a:gd name="connsiteY11" fmla="*/ 2400414 h 3484134"/>
                <a:gd name="connsiteX12" fmla="*/ 4219151 w 4934374"/>
                <a:gd name="connsiteY12" fmla="*/ 1888693 h 3484134"/>
                <a:gd name="connsiteX13" fmla="*/ 4411296 w 4934374"/>
                <a:gd name="connsiteY13" fmla="*/ 1375409 h 3484134"/>
                <a:gd name="connsiteX14" fmla="*/ 3957874 w 4934374"/>
                <a:gd name="connsiteY14" fmla="*/ 51887 h 3484134"/>
                <a:gd name="connsiteX15" fmla="*/ 3906637 w 4934374"/>
                <a:gd name="connsiteY15" fmla="*/ 0 h 3484134"/>
                <a:gd name="connsiteX16" fmla="*/ 4555675 w 4934374"/>
                <a:gd name="connsiteY16" fmla="*/ 0 h 3484134"/>
                <a:gd name="connsiteX17" fmla="*/ 4605933 w 4934374"/>
                <a:gd name="connsiteY17" fmla="*/ 77740 h 3484134"/>
                <a:gd name="connsiteX18" fmla="*/ 4934374 w 4934374"/>
                <a:gd name="connsiteY18" fmla="*/ 1375327 h 3484134"/>
                <a:gd name="connsiteX19" fmla="*/ 3793540 w 4934374"/>
                <a:gd name="connsiteY19" fmla="*/ 2890475 h 3484134"/>
                <a:gd name="connsiteX20" fmla="*/ 2396135 w 4934374"/>
                <a:gd name="connsiteY20" fmla="*/ 3484134 h 3484134"/>
                <a:gd name="connsiteX21" fmla="*/ 548273 w 4934374"/>
                <a:gd name="connsiteY21" fmla="*/ 2480458 h 3484134"/>
                <a:gd name="connsiteX22" fmla="*/ 0 w 4934374"/>
                <a:gd name="connsiteY22" fmla="*/ 1375327 h 3484134"/>
                <a:gd name="connsiteX23" fmla="*/ 512166 w 4934374"/>
                <a:gd name="connsiteY23" fmla="*/ 77740 h 3484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4934374" h="3484134">
                  <a:moveTo>
                    <a:pt x="585303" y="0"/>
                  </a:moveTo>
                  <a:lnTo>
                    <a:pt x="1354934" y="0"/>
                  </a:lnTo>
                  <a:lnTo>
                    <a:pt x="1206830" y="109531"/>
                  </a:lnTo>
                  <a:cubicBezTo>
                    <a:pt x="994024" y="281725"/>
                    <a:pt x="820013" y="485457"/>
                    <a:pt x="703453" y="698660"/>
                  </a:cubicBezTo>
                  <a:cubicBezTo>
                    <a:pt x="583756" y="917627"/>
                    <a:pt x="523079" y="1145324"/>
                    <a:pt x="523079" y="1375409"/>
                  </a:cubicBezTo>
                  <a:cubicBezTo>
                    <a:pt x="523079" y="1595282"/>
                    <a:pt x="614356" y="1722842"/>
                    <a:pt x="820885" y="1990313"/>
                  </a:cubicBezTo>
                  <a:cubicBezTo>
                    <a:pt x="872582" y="2057263"/>
                    <a:pt x="926023" y="2126519"/>
                    <a:pt x="981122" y="2203186"/>
                  </a:cubicBezTo>
                  <a:cubicBezTo>
                    <a:pt x="1175968" y="2474445"/>
                    <a:pt x="1375871" y="2667309"/>
                    <a:pt x="1592426" y="2792645"/>
                  </a:cubicBezTo>
                  <a:cubicBezTo>
                    <a:pt x="1821970" y="2925557"/>
                    <a:pt x="2084904" y="2990119"/>
                    <a:pt x="2396135" y="2990119"/>
                  </a:cubicBezTo>
                  <a:cubicBezTo>
                    <a:pt x="2572762" y="2990119"/>
                    <a:pt x="2737009" y="2950179"/>
                    <a:pt x="2913112" y="2864371"/>
                  </a:cubicBezTo>
                  <a:cubicBezTo>
                    <a:pt x="3093922" y="2776257"/>
                    <a:pt x="3272903" y="2647792"/>
                    <a:pt x="3471411" y="2501292"/>
                  </a:cubicBezTo>
                  <a:cubicBezTo>
                    <a:pt x="3517964" y="2466952"/>
                    <a:pt x="3564344" y="2433106"/>
                    <a:pt x="3609242" y="2400414"/>
                  </a:cubicBezTo>
                  <a:cubicBezTo>
                    <a:pt x="3847766" y="2226574"/>
                    <a:pt x="4073038" y="2062368"/>
                    <a:pt x="4219151" y="1888693"/>
                  </a:cubicBezTo>
                  <a:cubicBezTo>
                    <a:pt x="4353844" y="1728606"/>
                    <a:pt x="4411296" y="1575106"/>
                    <a:pt x="4411296" y="1375409"/>
                  </a:cubicBezTo>
                  <a:cubicBezTo>
                    <a:pt x="4411296" y="851089"/>
                    <a:pt x="4250274" y="381038"/>
                    <a:pt x="3957874" y="51887"/>
                  </a:cubicBezTo>
                  <a:lnTo>
                    <a:pt x="3906637" y="0"/>
                  </a:lnTo>
                  <a:lnTo>
                    <a:pt x="4555675" y="0"/>
                  </a:lnTo>
                  <a:lnTo>
                    <a:pt x="4605933" y="77740"/>
                  </a:lnTo>
                  <a:cubicBezTo>
                    <a:pt x="4820335" y="448137"/>
                    <a:pt x="4934374" y="894662"/>
                    <a:pt x="4934374" y="1375327"/>
                  </a:cubicBezTo>
                  <a:cubicBezTo>
                    <a:pt x="4934374" y="2116884"/>
                    <a:pt x="4369100" y="2465635"/>
                    <a:pt x="3793540" y="2890475"/>
                  </a:cubicBezTo>
                  <a:cubicBezTo>
                    <a:pt x="3374293" y="3199945"/>
                    <a:pt x="2970389" y="3484134"/>
                    <a:pt x="2396135" y="3484134"/>
                  </a:cubicBezTo>
                  <a:cubicBezTo>
                    <a:pt x="1544564" y="3484134"/>
                    <a:pt x="991670" y="3097832"/>
                    <a:pt x="548273" y="2480458"/>
                  </a:cubicBezTo>
                  <a:cubicBezTo>
                    <a:pt x="282201" y="2110049"/>
                    <a:pt x="0" y="1856001"/>
                    <a:pt x="0" y="1375327"/>
                  </a:cubicBezTo>
                  <a:cubicBezTo>
                    <a:pt x="0" y="894662"/>
                    <a:pt x="195505" y="448137"/>
                    <a:pt x="512166" y="777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el 1">
            <a:extLst>
              <a:ext uri="{FF2B5EF4-FFF2-40B4-BE49-F238E27FC236}">
                <a16:creationId xmlns:a16="http://schemas.microsoft.com/office/drawing/2014/main" id="{CAA3D37B-A6E2-D39E-983F-58546B7044A1}"/>
              </a:ext>
            </a:extLst>
          </p:cNvPr>
          <p:cNvSpPr>
            <a:spLocks noGrp="1"/>
          </p:cNvSpPr>
          <p:nvPr>
            <p:ph type="title"/>
          </p:nvPr>
        </p:nvSpPr>
        <p:spPr>
          <a:xfrm>
            <a:off x="804672" y="802955"/>
            <a:ext cx="5145024" cy="1454051"/>
          </a:xfrm>
        </p:spPr>
        <p:txBody>
          <a:bodyPr anchor="b">
            <a:normAutofit/>
          </a:bodyPr>
          <a:lstStyle/>
          <a:p>
            <a:r>
              <a:rPr lang="nl-NL" sz="3600" dirty="0">
                <a:solidFill>
                  <a:schemeClr val="tx2"/>
                </a:solidFill>
              </a:rPr>
              <a:t>Maand 5 Facebook (9 Mei – 28 Mei )</a:t>
            </a:r>
          </a:p>
        </p:txBody>
      </p:sp>
      <p:pic>
        <p:nvPicPr>
          <p:cNvPr id="6146" name="Picture 2" descr="PassaSports logo animation by Greg Romano on Dribbble">
            <a:extLst>
              <a:ext uri="{FF2B5EF4-FFF2-40B4-BE49-F238E27FC236}">
                <a16:creationId xmlns:a16="http://schemas.microsoft.com/office/drawing/2014/main" id="{EB2E1024-32AE-A5A8-5BF1-07F7CB328322}"/>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363062" y="268595"/>
            <a:ext cx="2300953" cy="1723494"/>
          </a:xfrm>
          <a:prstGeom prst="rect">
            <a:avLst/>
          </a:prstGeom>
          <a:noFill/>
          <a:extLst>
            <a:ext uri="{909E8E84-426E-40DD-AFC4-6F175D3DCCD1}">
              <a14:hiddenFill xmlns:a14="http://schemas.microsoft.com/office/drawing/2010/main">
                <a:solidFill>
                  <a:srgbClr val="FFFFFF"/>
                </a:solidFill>
              </a14:hiddenFill>
            </a:ext>
          </a:extLst>
        </p:spPr>
      </p:pic>
      <p:sp>
        <p:nvSpPr>
          <p:cNvPr id="3" name="Tijdelijke aanduiding voor inhoud 2">
            <a:extLst>
              <a:ext uri="{FF2B5EF4-FFF2-40B4-BE49-F238E27FC236}">
                <a16:creationId xmlns:a16="http://schemas.microsoft.com/office/drawing/2014/main" id="{E670CF68-A3FA-DE4E-8499-FE068A8E5300}"/>
              </a:ext>
            </a:extLst>
          </p:cNvPr>
          <p:cNvSpPr>
            <a:spLocks noGrp="1"/>
          </p:cNvSpPr>
          <p:nvPr>
            <p:ph idx="1"/>
          </p:nvPr>
        </p:nvSpPr>
        <p:spPr>
          <a:xfrm>
            <a:off x="804672" y="2421682"/>
            <a:ext cx="4553909" cy="3639289"/>
          </a:xfrm>
        </p:spPr>
        <p:txBody>
          <a:bodyPr vert="horz" lIns="91440" tIns="45720" rIns="91440" bIns="45720" rtlCol="0" anchor="ctr">
            <a:normAutofit/>
          </a:bodyPr>
          <a:lstStyle/>
          <a:p>
            <a:pPr marL="0" indent="0">
              <a:buNone/>
            </a:pPr>
            <a:r>
              <a:rPr lang="nl-NL" sz="1800" dirty="0">
                <a:solidFill>
                  <a:schemeClr val="tx2"/>
                </a:solidFill>
              </a:rPr>
              <a:t>De volgende data komt uit de laatste maand van mijn stageperiode,  dat is van 9 Mei – 28 Mei</a:t>
            </a:r>
          </a:p>
          <a:p>
            <a:pPr marL="0" indent="0">
              <a:buNone/>
            </a:pPr>
            <a:endParaRPr lang="nl-NL" sz="1800" dirty="0">
              <a:solidFill>
                <a:schemeClr val="tx2"/>
              </a:solidFill>
            </a:endParaRPr>
          </a:p>
          <a:p>
            <a:r>
              <a:rPr lang="nl-NL" sz="1800" dirty="0">
                <a:solidFill>
                  <a:schemeClr val="tx2"/>
                </a:solidFill>
              </a:rPr>
              <a:t>Weergaven: 22.900 (+77,2%)</a:t>
            </a:r>
          </a:p>
          <a:p>
            <a:r>
              <a:rPr lang="nl-NL" sz="1800" dirty="0">
                <a:solidFill>
                  <a:schemeClr val="tx2"/>
                </a:solidFill>
              </a:rPr>
              <a:t>Bereik: 6.500 (+6,2%)</a:t>
            </a:r>
          </a:p>
          <a:p>
            <a:r>
              <a:rPr lang="nl-NL" sz="1800" dirty="0">
                <a:solidFill>
                  <a:schemeClr val="tx2"/>
                </a:solidFill>
              </a:rPr>
              <a:t>Klikken op link: 41 (+583%)</a:t>
            </a:r>
          </a:p>
          <a:p>
            <a:r>
              <a:rPr lang="nl-NL" sz="1800" dirty="0">
                <a:solidFill>
                  <a:schemeClr val="tx2"/>
                </a:solidFill>
              </a:rPr>
              <a:t>Bezoeken: 243 (+85,5%)</a:t>
            </a:r>
          </a:p>
          <a:p>
            <a:r>
              <a:rPr lang="nl-NL" sz="1800" dirty="0">
                <a:solidFill>
                  <a:schemeClr val="tx2"/>
                </a:solidFill>
              </a:rPr>
              <a:t>Volgers: + 5 (+400%)</a:t>
            </a:r>
          </a:p>
        </p:txBody>
      </p:sp>
      <p:pic>
        <p:nvPicPr>
          <p:cNvPr id="22530" name="Picture 2" descr="Facebook new 2020 Logo PNG Vector (SVG) Free Download">
            <a:extLst>
              <a:ext uri="{FF2B5EF4-FFF2-40B4-BE49-F238E27FC236}">
                <a16:creationId xmlns:a16="http://schemas.microsoft.com/office/drawing/2014/main" id="{A47BA09A-A2C4-11B0-F7B6-A6C418CD2F96}"/>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633727" y="3863170"/>
            <a:ext cx="1996361" cy="19963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106313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954FE0D-AF19-263A-0F3E-816CF0D42AA2}"/>
            </a:ext>
          </a:extLst>
        </p:cNvPr>
        <p:cNvGrpSpPr/>
        <p:nvPr/>
      </p:nvGrpSpPr>
      <p:grpSpPr>
        <a:xfrm>
          <a:off x="0" y="0"/>
          <a:ext cx="0" cy="0"/>
          <a:chOff x="0" y="0"/>
          <a:chExt cx="0" cy="0"/>
        </a:xfrm>
      </p:grpSpPr>
      <p:sp useBgFill="1">
        <p:nvSpPr>
          <p:cNvPr id="9220" name="Rectangle 9222">
            <a:extLst>
              <a:ext uri="{FF2B5EF4-FFF2-40B4-BE49-F238E27FC236}">
                <a16:creationId xmlns:a16="http://schemas.microsoft.com/office/drawing/2014/main" id="{53B475F8-50AE-46A0-9943-B2B63183D5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41A16827-5C87-DA05-569E-8B79B79FE91D}"/>
              </a:ext>
            </a:extLst>
          </p:cNvPr>
          <p:cNvSpPr>
            <a:spLocks noGrp="1"/>
          </p:cNvSpPr>
          <p:nvPr>
            <p:ph type="title"/>
          </p:nvPr>
        </p:nvSpPr>
        <p:spPr>
          <a:xfrm>
            <a:off x="612648" y="365125"/>
            <a:ext cx="6986015" cy="1389610"/>
          </a:xfrm>
        </p:spPr>
        <p:txBody>
          <a:bodyPr anchor="b">
            <a:normAutofit/>
          </a:bodyPr>
          <a:lstStyle/>
          <a:p>
            <a:r>
              <a:rPr lang="nl-NL" sz="3600" dirty="0"/>
              <a:t>Groei tijdens de totale stageperiode</a:t>
            </a:r>
          </a:p>
        </p:txBody>
      </p:sp>
      <p:pic>
        <p:nvPicPr>
          <p:cNvPr id="9218" name="Picture 2" descr="PassaSports logo animation by Greg Romano on Dribbble">
            <a:extLst>
              <a:ext uri="{FF2B5EF4-FFF2-40B4-BE49-F238E27FC236}">
                <a16:creationId xmlns:a16="http://schemas.microsoft.com/office/drawing/2014/main" id="{151E2028-E14B-C821-C309-948532720460}"/>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830259" y="1059930"/>
            <a:ext cx="2523541" cy="1890220"/>
          </a:xfrm>
          <a:prstGeom prst="rect">
            <a:avLst/>
          </a:prstGeom>
          <a:noFill/>
          <a:extLst>
            <a:ext uri="{909E8E84-426E-40DD-AFC4-6F175D3DCCD1}">
              <a14:hiddenFill xmlns:a14="http://schemas.microsoft.com/office/drawing/2010/main">
                <a:solidFill>
                  <a:srgbClr val="FFFFFF"/>
                </a:solidFill>
              </a14:hiddenFill>
            </a:ext>
          </a:extLst>
        </p:spPr>
      </p:pic>
      <p:sp>
        <p:nvSpPr>
          <p:cNvPr id="9221" name="sketch line">
            <a:extLst>
              <a:ext uri="{FF2B5EF4-FFF2-40B4-BE49-F238E27FC236}">
                <a16:creationId xmlns:a16="http://schemas.microsoft.com/office/drawing/2014/main" id="{75F6FDB4-2351-48C2-A863-2364A02343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2315691"/>
            <a:ext cx="4343400" cy="18288"/>
          </a:xfrm>
          <a:custGeom>
            <a:avLst/>
            <a:gdLst>
              <a:gd name="connsiteX0" fmla="*/ 0 w 4343400"/>
              <a:gd name="connsiteY0" fmla="*/ 0 h 18288"/>
              <a:gd name="connsiteX1" fmla="*/ 577052 w 4343400"/>
              <a:gd name="connsiteY1" fmla="*/ 0 h 18288"/>
              <a:gd name="connsiteX2" fmla="*/ 1067235 w 4343400"/>
              <a:gd name="connsiteY2" fmla="*/ 0 h 18288"/>
              <a:gd name="connsiteX3" fmla="*/ 1600853 w 4343400"/>
              <a:gd name="connsiteY3" fmla="*/ 0 h 18288"/>
              <a:gd name="connsiteX4" fmla="*/ 2264773 w 4343400"/>
              <a:gd name="connsiteY4" fmla="*/ 0 h 18288"/>
              <a:gd name="connsiteX5" fmla="*/ 2841825 w 4343400"/>
              <a:gd name="connsiteY5" fmla="*/ 0 h 18288"/>
              <a:gd name="connsiteX6" fmla="*/ 3375442 w 4343400"/>
              <a:gd name="connsiteY6" fmla="*/ 0 h 18288"/>
              <a:gd name="connsiteX7" fmla="*/ 4343400 w 4343400"/>
              <a:gd name="connsiteY7" fmla="*/ 0 h 18288"/>
              <a:gd name="connsiteX8" fmla="*/ 4343400 w 4343400"/>
              <a:gd name="connsiteY8" fmla="*/ 18288 h 18288"/>
              <a:gd name="connsiteX9" fmla="*/ 3722914 w 4343400"/>
              <a:gd name="connsiteY9" fmla="*/ 18288 h 18288"/>
              <a:gd name="connsiteX10" fmla="*/ 3189297 w 4343400"/>
              <a:gd name="connsiteY10" fmla="*/ 18288 h 18288"/>
              <a:gd name="connsiteX11" fmla="*/ 2481943 w 4343400"/>
              <a:gd name="connsiteY11" fmla="*/ 18288 h 18288"/>
              <a:gd name="connsiteX12" fmla="*/ 1904891 w 4343400"/>
              <a:gd name="connsiteY12" fmla="*/ 18288 h 18288"/>
              <a:gd name="connsiteX13" fmla="*/ 1414707 w 4343400"/>
              <a:gd name="connsiteY13" fmla="*/ 18288 h 18288"/>
              <a:gd name="connsiteX14" fmla="*/ 750788 w 4343400"/>
              <a:gd name="connsiteY14" fmla="*/ 18288 h 18288"/>
              <a:gd name="connsiteX15" fmla="*/ 0 w 4343400"/>
              <a:gd name="connsiteY15" fmla="*/ 18288 h 18288"/>
              <a:gd name="connsiteX16" fmla="*/ 0 w 434340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343400" h="18288" fill="none" extrusionOk="0">
                <a:moveTo>
                  <a:pt x="0" y="0"/>
                </a:moveTo>
                <a:cubicBezTo>
                  <a:pt x="233209" y="-19550"/>
                  <a:pt x="330816" y="19068"/>
                  <a:pt x="577052" y="0"/>
                </a:cubicBezTo>
                <a:cubicBezTo>
                  <a:pt x="823288" y="-19068"/>
                  <a:pt x="875077" y="10360"/>
                  <a:pt x="1067235" y="0"/>
                </a:cubicBezTo>
                <a:cubicBezTo>
                  <a:pt x="1259393" y="-10360"/>
                  <a:pt x="1410699" y="2939"/>
                  <a:pt x="1600853" y="0"/>
                </a:cubicBezTo>
                <a:cubicBezTo>
                  <a:pt x="1791007" y="-2939"/>
                  <a:pt x="2101644" y="-26225"/>
                  <a:pt x="2264773" y="0"/>
                </a:cubicBezTo>
                <a:cubicBezTo>
                  <a:pt x="2427902" y="26225"/>
                  <a:pt x="2690426" y="-27726"/>
                  <a:pt x="2841825" y="0"/>
                </a:cubicBezTo>
                <a:cubicBezTo>
                  <a:pt x="2993224" y="27726"/>
                  <a:pt x="3172320" y="-18569"/>
                  <a:pt x="3375442" y="0"/>
                </a:cubicBezTo>
                <a:cubicBezTo>
                  <a:pt x="3578564" y="18569"/>
                  <a:pt x="4003119" y="21909"/>
                  <a:pt x="4343400" y="0"/>
                </a:cubicBezTo>
                <a:cubicBezTo>
                  <a:pt x="4343798" y="7429"/>
                  <a:pt x="4343380" y="10822"/>
                  <a:pt x="4343400" y="18288"/>
                </a:cubicBezTo>
                <a:cubicBezTo>
                  <a:pt x="4109047" y="14709"/>
                  <a:pt x="3996986" y="7919"/>
                  <a:pt x="3722914" y="18288"/>
                </a:cubicBezTo>
                <a:cubicBezTo>
                  <a:pt x="3448842" y="28657"/>
                  <a:pt x="3340973" y="29252"/>
                  <a:pt x="3189297" y="18288"/>
                </a:cubicBezTo>
                <a:cubicBezTo>
                  <a:pt x="3037621" y="7324"/>
                  <a:pt x="2636891" y="-9539"/>
                  <a:pt x="2481943" y="18288"/>
                </a:cubicBezTo>
                <a:cubicBezTo>
                  <a:pt x="2326995" y="46115"/>
                  <a:pt x="2131632" y="740"/>
                  <a:pt x="1904891" y="18288"/>
                </a:cubicBezTo>
                <a:cubicBezTo>
                  <a:pt x="1678150" y="35836"/>
                  <a:pt x="1575362" y="-3381"/>
                  <a:pt x="1414707" y="18288"/>
                </a:cubicBezTo>
                <a:cubicBezTo>
                  <a:pt x="1254052" y="39957"/>
                  <a:pt x="1051093" y="-335"/>
                  <a:pt x="750788" y="18288"/>
                </a:cubicBezTo>
                <a:cubicBezTo>
                  <a:pt x="450483" y="36911"/>
                  <a:pt x="293781" y="22900"/>
                  <a:pt x="0" y="18288"/>
                </a:cubicBezTo>
                <a:cubicBezTo>
                  <a:pt x="-591" y="13205"/>
                  <a:pt x="-663" y="6329"/>
                  <a:pt x="0" y="0"/>
                </a:cubicBezTo>
                <a:close/>
              </a:path>
              <a:path w="4343400" h="18288" stroke="0" extrusionOk="0">
                <a:moveTo>
                  <a:pt x="0" y="0"/>
                </a:moveTo>
                <a:cubicBezTo>
                  <a:pt x="212719" y="-28531"/>
                  <a:pt x="340561" y="-1164"/>
                  <a:pt x="577052" y="0"/>
                </a:cubicBezTo>
                <a:cubicBezTo>
                  <a:pt x="813543" y="1164"/>
                  <a:pt x="866967" y="-9376"/>
                  <a:pt x="1067235" y="0"/>
                </a:cubicBezTo>
                <a:cubicBezTo>
                  <a:pt x="1267503" y="9376"/>
                  <a:pt x="1485778" y="-20470"/>
                  <a:pt x="1774589" y="0"/>
                </a:cubicBezTo>
                <a:cubicBezTo>
                  <a:pt x="2063400" y="20470"/>
                  <a:pt x="2090152" y="-14502"/>
                  <a:pt x="2351641" y="0"/>
                </a:cubicBezTo>
                <a:cubicBezTo>
                  <a:pt x="2613130" y="14502"/>
                  <a:pt x="2802864" y="19125"/>
                  <a:pt x="2928693" y="0"/>
                </a:cubicBezTo>
                <a:cubicBezTo>
                  <a:pt x="3054522" y="-19125"/>
                  <a:pt x="3482611" y="-2038"/>
                  <a:pt x="3636046" y="0"/>
                </a:cubicBezTo>
                <a:cubicBezTo>
                  <a:pt x="3789481" y="2038"/>
                  <a:pt x="4012363" y="973"/>
                  <a:pt x="4343400" y="0"/>
                </a:cubicBezTo>
                <a:cubicBezTo>
                  <a:pt x="4342514" y="5429"/>
                  <a:pt x="4344221" y="14046"/>
                  <a:pt x="4343400" y="18288"/>
                </a:cubicBezTo>
                <a:cubicBezTo>
                  <a:pt x="4078870" y="-6138"/>
                  <a:pt x="4015967" y="29658"/>
                  <a:pt x="3809782" y="18288"/>
                </a:cubicBezTo>
                <a:cubicBezTo>
                  <a:pt x="3603597" y="6918"/>
                  <a:pt x="3495552" y="24439"/>
                  <a:pt x="3189297" y="18288"/>
                </a:cubicBezTo>
                <a:cubicBezTo>
                  <a:pt x="2883042" y="12137"/>
                  <a:pt x="2850610" y="32583"/>
                  <a:pt x="2568811" y="18288"/>
                </a:cubicBezTo>
                <a:cubicBezTo>
                  <a:pt x="2287012" y="3993"/>
                  <a:pt x="2279820" y="23580"/>
                  <a:pt x="1991759" y="18288"/>
                </a:cubicBezTo>
                <a:cubicBezTo>
                  <a:pt x="1703698" y="12996"/>
                  <a:pt x="1616455" y="23157"/>
                  <a:pt x="1284405" y="18288"/>
                </a:cubicBezTo>
                <a:cubicBezTo>
                  <a:pt x="952355" y="13419"/>
                  <a:pt x="783530" y="16053"/>
                  <a:pt x="577052" y="18288"/>
                </a:cubicBezTo>
                <a:cubicBezTo>
                  <a:pt x="370574" y="20523"/>
                  <a:pt x="173929" y="5195"/>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jdelijke aanduiding voor inhoud 2">
            <a:extLst>
              <a:ext uri="{FF2B5EF4-FFF2-40B4-BE49-F238E27FC236}">
                <a16:creationId xmlns:a16="http://schemas.microsoft.com/office/drawing/2014/main" id="{B3568B50-8D4B-F1B7-BA3C-C1E51F96863A}"/>
              </a:ext>
            </a:extLst>
          </p:cNvPr>
          <p:cNvSpPr>
            <a:spLocks noGrp="1"/>
          </p:cNvSpPr>
          <p:nvPr>
            <p:ph idx="1"/>
          </p:nvPr>
        </p:nvSpPr>
        <p:spPr>
          <a:xfrm>
            <a:off x="612648" y="2454060"/>
            <a:ext cx="6986016" cy="3722903"/>
          </a:xfrm>
        </p:spPr>
        <p:txBody>
          <a:bodyPr>
            <a:normAutofit/>
          </a:bodyPr>
          <a:lstStyle/>
          <a:p>
            <a:r>
              <a:rPr lang="nl-NL" sz="2200" dirty="0"/>
              <a:t>Weergaven: 355.900 (+31,5%)</a:t>
            </a:r>
          </a:p>
          <a:p>
            <a:r>
              <a:rPr lang="nl-NL" sz="2200" dirty="0"/>
              <a:t>Bereik: 65.100 (-46,7%)</a:t>
            </a:r>
          </a:p>
          <a:p>
            <a:r>
              <a:rPr lang="nl-NL" sz="2200" dirty="0"/>
              <a:t>Klikken op link: 263 (-88,4%)</a:t>
            </a:r>
          </a:p>
          <a:p>
            <a:r>
              <a:rPr lang="nl-NL" sz="2200" dirty="0"/>
              <a:t>Bezoeken: 7.000 (+62,7%)</a:t>
            </a:r>
          </a:p>
          <a:p>
            <a:r>
              <a:rPr lang="nl-NL" sz="2200" dirty="0"/>
              <a:t>Volgers: + 871 (+53,3%)</a:t>
            </a:r>
          </a:p>
          <a:p>
            <a:pPr marL="0" indent="0">
              <a:buNone/>
            </a:pPr>
            <a:endParaRPr lang="nl-NL" sz="2200" dirty="0"/>
          </a:p>
        </p:txBody>
      </p:sp>
      <p:pic>
        <p:nvPicPr>
          <p:cNvPr id="4" name="Picture 2" descr="Instagram Logo PNG Vector (EPS) Free Download">
            <a:extLst>
              <a:ext uri="{FF2B5EF4-FFF2-40B4-BE49-F238E27FC236}">
                <a16:creationId xmlns:a16="http://schemas.microsoft.com/office/drawing/2014/main" id="{3F898CC8-E67A-1652-19E8-FF7BF937EB92}"/>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146919" y="3837072"/>
            <a:ext cx="1890220" cy="18902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82556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7DCD498-5E86-2C97-741F-6F36827E0D2F}"/>
            </a:ext>
          </a:extLst>
        </p:cNvPr>
        <p:cNvGrpSpPr/>
        <p:nvPr/>
      </p:nvGrpSpPr>
      <p:grpSpPr>
        <a:xfrm>
          <a:off x="0" y="0"/>
          <a:ext cx="0" cy="0"/>
          <a:chOff x="0" y="0"/>
          <a:chExt cx="0" cy="0"/>
        </a:xfrm>
      </p:grpSpPr>
      <p:sp useBgFill="1">
        <p:nvSpPr>
          <p:cNvPr id="9220" name="Rectangle 9222">
            <a:extLst>
              <a:ext uri="{FF2B5EF4-FFF2-40B4-BE49-F238E27FC236}">
                <a16:creationId xmlns:a16="http://schemas.microsoft.com/office/drawing/2014/main" id="{4D60988F-7B6A-78AF-1A5B-937D02EB5E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BFC1C104-DFA6-9C69-04EE-1FD31E277903}"/>
              </a:ext>
            </a:extLst>
          </p:cNvPr>
          <p:cNvSpPr>
            <a:spLocks noGrp="1"/>
          </p:cNvSpPr>
          <p:nvPr>
            <p:ph type="title"/>
          </p:nvPr>
        </p:nvSpPr>
        <p:spPr>
          <a:xfrm>
            <a:off x="612648" y="365125"/>
            <a:ext cx="6986015" cy="1389610"/>
          </a:xfrm>
        </p:spPr>
        <p:txBody>
          <a:bodyPr anchor="b">
            <a:normAutofit/>
          </a:bodyPr>
          <a:lstStyle/>
          <a:p>
            <a:r>
              <a:rPr lang="nl-NL" sz="3600" dirty="0"/>
              <a:t>Groei tijdens de totale stageperiode</a:t>
            </a:r>
          </a:p>
        </p:txBody>
      </p:sp>
      <p:pic>
        <p:nvPicPr>
          <p:cNvPr id="9218" name="Picture 2" descr="PassaSports logo animation by Greg Romano on Dribbble">
            <a:extLst>
              <a:ext uri="{FF2B5EF4-FFF2-40B4-BE49-F238E27FC236}">
                <a16:creationId xmlns:a16="http://schemas.microsoft.com/office/drawing/2014/main" id="{2C5CE083-9D14-B1FC-7632-EA6DD5A30EE3}"/>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830259" y="1059930"/>
            <a:ext cx="2523541" cy="1890220"/>
          </a:xfrm>
          <a:prstGeom prst="rect">
            <a:avLst/>
          </a:prstGeom>
          <a:noFill/>
          <a:extLst>
            <a:ext uri="{909E8E84-426E-40DD-AFC4-6F175D3DCCD1}">
              <a14:hiddenFill xmlns:a14="http://schemas.microsoft.com/office/drawing/2010/main">
                <a:solidFill>
                  <a:srgbClr val="FFFFFF"/>
                </a:solidFill>
              </a14:hiddenFill>
            </a:ext>
          </a:extLst>
        </p:spPr>
      </p:pic>
      <p:sp>
        <p:nvSpPr>
          <p:cNvPr id="9221" name="sketch line">
            <a:extLst>
              <a:ext uri="{FF2B5EF4-FFF2-40B4-BE49-F238E27FC236}">
                <a16:creationId xmlns:a16="http://schemas.microsoft.com/office/drawing/2014/main" id="{6240BF78-C160-1CC9-2DAB-5326702B5F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2315691"/>
            <a:ext cx="4343400" cy="18288"/>
          </a:xfrm>
          <a:custGeom>
            <a:avLst/>
            <a:gdLst>
              <a:gd name="connsiteX0" fmla="*/ 0 w 4343400"/>
              <a:gd name="connsiteY0" fmla="*/ 0 h 18288"/>
              <a:gd name="connsiteX1" fmla="*/ 577052 w 4343400"/>
              <a:gd name="connsiteY1" fmla="*/ 0 h 18288"/>
              <a:gd name="connsiteX2" fmla="*/ 1067235 w 4343400"/>
              <a:gd name="connsiteY2" fmla="*/ 0 h 18288"/>
              <a:gd name="connsiteX3" fmla="*/ 1600853 w 4343400"/>
              <a:gd name="connsiteY3" fmla="*/ 0 h 18288"/>
              <a:gd name="connsiteX4" fmla="*/ 2264773 w 4343400"/>
              <a:gd name="connsiteY4" fmla="*/ 0 h 18288"/>
              <a:gd name="connsiteX5" fmla="*/ 2841825 w 4343400"/>
              <a:gd name="connsiteY5" fmla="*/ 0 h 18288"/>
              <a:gd name="connsiteX6" fmla="*/ 3375442 w 4343400"/>
              <a:gd name="connsiteY6" fmla="*/ 0 h 18288"/>
              <a:gd name="connsiteX7" fmla="*/ 4343400 w 4343400"/>
              <a:gd name="connsiteY7" fmla="*/ 0 h 18288"/>
              <a:gd name="connsiteX8" fmla="*/ 4343400 w 4343400"/>
              <a:gd name="connsiteY8" fmla="*/ 18288 h 18288"/>
              <a:gd name="connsiteX9" fmla="*/ 3722914 w 4343400"/>
              <a:gd name="connsiteY9" fmla="*/ 18288 h 18288"/>
              <a:gd name="connsiteX10" fmla="*/ 3189297 w 4343400"/>
              <a:gd name="connsiteY10" fmla="*/ 18288 h 18288"/>
              <a:gd name="connsiteX11" fmla="*/ 2481943 w 4343400"/>
              <a:gd name="connsiteY11" fmla="*/ 18288 h 18288"/>
              <a:gd name="connsiteX12" fmla="*/ 1904891 w 4343400"/>
              <a:gd name="connsiteY12" fmla="*/ 18288 h 18288"/>
              <a:gd name="connsiteX13" fmla="*/ 1414707 w 4343400"/>
              <a:gd name="connsiteY13" fmla="*/ 18288 h 18288"/>
              <a:gd name="connsiteX14" fmla="*/ 750788 w 4343400"/>
              <a:gd name="connsiteY14" fmla="*/ 18288 h 18288"/>
              <a:gd name="connsiteX15" fmla="*/ 0 w 4343400"/>
              <a:gd name="connsiteY15" fmla="*/ 18288 h 18288"/>
              <a:gd name="connsiteX16" fmla="*/ 0 w 434340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343400" h="18288" fill="none" extrusionOk="0">
                <a:moveTo>
                  <a:pt x="0" y="0"/>
                </a:moveTo>
                <a:cubicBezTo>
                  <a:pt x="233209" y="-19550"/>
                  <a:pt x="330816" y="19068"/>
                  <a:pt x="577052" y="0"/>
                </a:cubicBezTo>
                <a:cubicBezTo>
                  <a:pt x="823288" y="-19068"/>
                  <a:pt x="875077" y="10360"/>
                  <a:pt x="1067235" y="0"/>
                </a:cubicBezTo>
                <a:cubicBezTo>
                  <a:pt x="1259393" y="-10360"/>
                  <a:pt x="1410699" y="2939"/>
                  <a:pt x="1600853" y="0"/>
                </a:cubicBezTo>
                <a:cubicBezTo>
                  <a:pt x="1791007" y="-2939"/>
                  <a:pt x="2101644" y="-26225"/>
                  <a:pt x="2264773" y="0"/>
                </a:cubicBezTo>
                <a:cubicBezTo>
                  <a:pt x="2427902" y="26225"/>
                  <a:pt x="2690426" y="-27726"/>
                  <a:pt x="2841825" y="0"/>
                </a:cubicBezTo>
                <a:cubicBezTo>
                  <a:pt x="2993224" y="27726"/>
                  <a:pt x="3172320" y="-18569"/>
                  <a:pt x="3375442" y="0"/>
                </a:cubicBezTo>
                <a:cubicBezTo>
                  <a:pt x="3578564" y="18569"/>
                  <a:pt x="4003119" y="21909"/>
                  <a:pt x="4343400" y="0"/>
                </a:cubicBezTo>
                <a:cubicBezTo>
                  <a:pt x="4343798" y="7429"/>
                  <a:pt x="4343380" y="10822"/>
                  <a:pt x="4343400" y="18288"/>
                </a:cubicBezTo>
                <a:cubicBezTo>
                  <a:pt x="4109047" y="14709"/>
                  <a:pt x="3996986" y="7919"/>
                  <a:pt x="3722914" y="18288"/>
                </a:cubicBezTo>
                <a:cubicBezTo>
                  <a:pt x="3448842" y="28657"/>
                  <a:pt x="3340973" y="29252"/>
                  <a:pt x="3189297" y="18288"/>
                </a:cubicBezTo>
                <a:cubicBezTo>
                  <a:pt x="3037621" y="7324"/>
                  <a:pt x="2636891" y="-9539"/>
                  <a:pt x="2481943" y="18288"/>
                </a:cubicBezTo>
                <a:cubicBezTo>
                  <a:pt x="2326995" y="46115"/>
                  <a:pt x="2131632" y="740"/>
                  <a:pt x="1904891" y="18288"/>
                </a:cubicBezTo>
                <a:cubicBezTo>
                  <a:pt x="1678150" y="35836"/>
                  <a:pt x="1575362" y="-3381"/>
                  <a:pt x="1414707" y="18288"/>
                </a:cubicBezTo>
                <a:cubicBezTo>
                  <a:pt x="1254052" y="39957"/>
                  <a:pt x="1051093" y="-335"/>
                  <a:pt x="750788" y="18288"/>
                </a:cubicBezTo>
                <a:cubicBezTo>
                  <a:pt x="450483" y="36911"/>
                  <a:pt x="293781" y="22900"/>
                  <a:pt x="0" y="18288"/>
                </a:cubicBezTo>
                <a:cubicBezTo>
                  <a:pt x="-591" y="13205"/>
                  <a:pt x="-663" y="6329"/>
                  <a:pt x="0" y="0"/>
                </a:cubicBezTo>
                <a:close/>
              </a:path>
              <a:path w="4343400" h="18288" stroke="0" extrusionOk="0">
                <a:moveTo>
                  <a:pt x="0" y="0"/>
                </a:moveTo>
                <a:cubicBezTo>
                  <a:pt x="212719" y="-28531"/>
                  <a:pt x="340561" y="-1164"/>
                  <a:pt x="577052" y="0"/>
                </a:cubicBezTo>
                <a:cubicBezTo>
                  <a:pt x="813543" y="1164"/>
                  <a:pt x="866967" y="-9376"/>
                  <a:pt x="1067235" y="0"/>
                </a:cubicBezTo>
                <a:cubicBezTo>
                  <a:pt x="1267503" y="9376"/>
                  <a:pt x="1485778" y="-20470"/>
                  <a:pt x="1774589" y="0"/>
                </a:cubicBezTo>
                <a:cubicBezTo>
                  <a:pt x="2063400" y="20470"/>
                  <a:pt x="2090152" y="-14502"/>
                  <a:pt x="2351641" y="0"/>
                </a:cubicBezTo>
                <a:cubicBezTo>
                  <a:pt x="2613130" y="14502"/>
                  <a:pt x="2802864" y="19125"/>
                  <a:pt x="2928693" y="0"/>
                </a:cubicBezTo>
                <a:cubicBezTo>
                  <a:pt x="3054522" y="-19125"/>
                  <a:pt x="3482611" y="-2038"/>
                  <a:pt x="3636046" y="0"/>
                </a:cubicBezTo>
                <a:cubicBezTo>
                  <a:pt x="3789481" y="2038"/>
                  <a:pt x="4012363" y="973"/>
                  <a:pt x="4343400" y="0"/>
                </a:cubicBezTo>
                <a:cubicBezTo>
                  <a:pt x="4342514" y="5429"/>
                  <a:pt x="4344221" y="14046"/>
                  <a:pt x="4343400" y="18288"/>
                </a:cubicBezTo>
                <a:cubicBezTo>
                  <a:pt x="4078870" y="-6138"/>
                  <a:pt x="4015967" y="29658"/>
                  <a:pt x="3809782" y="18288"/>
                </a:cubicBezTo>
                <a:cubicBezTo>
                  <a:pt x="3603597" y="6918"/>
                  <a:pt x="3495552" y="24439"/>
                  <a:pt x="3189297" y="18288"/>
                </a:cubicBezTo>
                <a:cubicBezTo>
                  <a:pt x="2883042" y="12137"/>
                  <a:pt x="2850610" y="32583"/>
                  <a:pt x="2568811" y="18288"/>
                </a:cubicBezTo>
                <a:cubicBezTo>
                  <a:pt x="2287012" y="3993"/>
                  <a:pt x="2279820" y="23580"/>
                  <a:pt x="1991759" y="18288"/>
                </a:cubicBezTo>
                <a:cubicBezTo>
                  <a:pt x="1703698" y="12996"/>
                  <a:pt x="1616455" y="23157"/>
                  <a:pt x="1284405" y="18288"/>
                </a:cubicBezTo>
                <a:cubicBezTo>
                  <a:pt x="952355" y="13419"/>
                  <a:pt x="783530" y="16053"/>
                  <a:pt x="577052" y="18288"/>
                </a:cubicBezTo>
                <a:cubicBezTo>
                  <a:pt x="370574" y="20523"/>
                  <a:pt x="173929" y="5195"/>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jdelijke aanduiding voor inhoud 2">
            <a:extLst>
              <a:ext uri="{FF2B5EF4-FFF2-40B4-BE49-F238E27FC236}">
                <a16:creationId xmlns:a16="http://schemas.microsoft.com/office/drawing/2014/main" id="{026A26CD-4E97-AE78-652A-07754D13A699}"/>
              </a:ext>
            </a:extLst>
          </p:cNvPr>
          <p:cNvSpPr>
            <a:spLocks noGrp="1"/>
          </p:cNvSpPr>
          <p:nvPr>
            <p:ph idx="1"/>
          </p:nvPr>
        </p:nvSpPr>
        <p:spPr>
          <a:xfrm>
            <a:off x="612648" y="2454060"/>
            <a:ext cx="6986016" cy="3722903"/>
          </a:xfrm>
        </p:spPr>
        <p:txBody>
          <a:bodyPr>
            <a:normAutofit/>
          </a:bodyPr>
          <a:lstStyle/>
          <a:p>
            <a:r>
              <a:rPr lang="nl-NL" sz="2200" dirty="0"/>
              <a:t>Weergaven: 136.600 (+/- 0,0%)</a:t>
            </a:r>
          </a:p>
          <a:p>
            <a:r>
              <a:rPr lang="nl-NL" sz="2200" dirty="0"/>
              <a:t>Bereik: 15.700 (+16,6%)</a:t>
            </a:r>
          </a:p>
          <a:p>
            <a:r>
              <a:rPr lang="nl-NL" sz="2200" dirty="0"/>
              <a:t>Klikken op link: 216 (+100%)</a:t>
            </a:r>
          </a:p>
          <a:p>
            <a:r>
              <a:rPr lang="nl-NL" sz="2200" dirty="0"/>
              <a:t>Bezoeken: 2.000 (-38,7%)</a:t>
            </a:r>
          </a:p>
          <a:p>
            <a:r>
              <a:rPr lang="nl-NL" sz="2200" dirty="0"/>
              <a:t>Volgers: + 23  (-58,2%)</a:t>
            </a:r>
          </a:p>
          <a:p>
            <a:pPr marL="0" indent="0">
              <a:buNone/>
            </a:pPr>
            <a:endParaRPr lang="nl-NL" sz="2200" dirty="0"/>
          </a:p>
        </p:txBody>
      </p:sp>
      <p:pic>
        <p:nvPicPr>
          <p:cNvPr id="5" name="Picture 2" descr="Facebook new 2020 Logo PNG Vector (SVG) Free Download">
            <a:extLst>
              <a:ext uri="{FF2B5EF4-FFF2-40B4-BE49-F238E27FC236}">
                <a16:creationId xmlns:a16="http://schemas.microsoft.com/office/drawing/2014/main" id="{D961ECB9-5763-A368-612F-9BAFC8A1679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146919" y="3647272"/>
            <a:ext cx="1890220" cy="18902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86384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036246C-79FD-4562-8866-2B6D9F056373}"/>
              </a:ext>
            </a:extLst>
          </p:cNvPr>
          <p:cNvSpPr>
            <a:spLocks noGrp="1"/>
          </p:cNvSpPr>
          <p:nvPr>
            <p:ph type="title"/>
          </p:nvPr>
        </p:nvSpPr>
        <p:spPr>
          <a:xfrm>
            <a:off x="838200" y="1"/>
            <a:ext cx="10515600" cy="1371599"/>
          </a:xfrm>
        </p:spPr>
        <p:txBody>
          <a:bodyPr>
            <a:normAutofit/>
          </a:bodyPr>
          <a:lstStyle/>
          <a:p>
            <a:r>
              <a:rPr lang="nl-NL" sz="3600" dirty="0"/>
              <a:t>Conclusie en reflectie</a:t>
            </a:r>
          </a:p>
        </p:txBody>
      </p:sp>
      <p:sp>
        <p:nvSpPr>
          <p:cNvPr id="3" name="Tijdelijke aanduiding voor inhoud 2">
            <a:extLst>
              <a:ext uri="{FF2B5EF4-FFF2-40B4-BE49-F238E27FC236}">
                <a16:creationId xmlns:a16="http://schemas.microsoft.com/office/drawing/2014/main" id="{93FDB0C4-FDA0-C6D2-1006-AF36099A6D2D}"/>
              </a:ext>
            </a:extLst>
          </p:cNvPr>
          <p:cNvSpPr>
            <a:spLocks noGrp="1"/>
          </p:cNvSpPr>
          <p:nvPr>
            <p:ph idx="1"/>
          </p:nvPr>
        </p:nvSpPr>
        <p:spPr>
          <a:xfrm>
            <a:off x="838200" y="1024760"/>
            <a:ext cx="10515600" cy="5533696"/>
          </a:xfrm>
        </p:spPr>
        <p:txBody>
          <a:bodyPr>
            <a:noAutofit/>
          </a:bodyPr>
          <a:lstStyle/>
          <a:p>
            <a:pPr>
              <a:buNone/>
            </a:pPr>
            <a:r>
              <a:rPr lang="nl-NL" sz="1000" dirty="0"/>
              <a:t>Tijdens mijn stage heb ik  actief bijgedragen aan het beheren en analyseren van de </a:t>
            </a:r>
            <a:r>
              <a:rPr lang="nl-NL" sz="1000" dirty="0" err="1"/>
              <a:t>social</a:t>
            </a:r>
            <a:r>
              <a:rPr lang="nl-NL" sz="1000" dirty="0"/>
              <a:t> media van </a:t>
            </a:r>
            <a:r>
              <a:rPr lang="nl-NL" sz="1000" dirty="0" err="1"/>
              <a:t>TennisDirect</a:t>
            </a:r>
            <a:r>
              <a:rPr lang="nl-NL" sz="1000" dirty="0"/>
              <a:t>, met als doel het vergroten van de zichtbaarheid, betrokkenheid en het aantal volgers. De </a:t>
            </a:r>
            <a:r>
              <a:rPr lang="nl-NL" sz="1000" dirty="0" err="1"/>
              <a:t>voglende</a:t>
            </a:r>
            <a:r>
              <a:rPr lang="nl-NL" sz="1000" dirty="0"/>
              <a:t> conclusie en reflectie kan getrokken worden uit de afgelopen maanden:</a:t>
            </a:r>
          </a:p>
          <a:p>
            <a:pPr>
              <a:buNone/>
            </a:pPr>
            <a:r>
              <a:rPr lang="nl-NL" sz="1000" b="1" dirty="0"/>
              <a:t>Resultaten</a:t>
            </a:r>
          </a:p>
          <a:p>
            <a:pPr>
              <a:buFont typeface="Arial" panose="020B0604020202020204" pitchFamily="34" charset="0"/>
              <a:buChar char="•"/>
            </a:pPr>
            <a:r>
              <a:rPr lang="nl-NL" sz="1000" dirty="0"/>
              <a:t>Het aantal </a:t>
            </a:r>
            <a:r>
              <a:rPr lang="nl-NL" sz="1000" b="1" dirty="0"/>
              <a:t>weergaven</a:t>
            </a:r>
            <a:r>
              <a:rPr lang="nl-NL" sz="1000" dirty="0"/>
              <a:t> zijn gestegen tot </a:t>
            </a:r>
            <a:r>
              <a:rPr lang="nl-NL" sz="1000" b="1" dirty="0"/>
              <a:t>355.500</a:t>
            </a:r>
            <a:r>
              <a:rPr lang="nl-NL" sz="1000" dirty="0"/>
              <a:t>, wat een </a:t>
            </a:r>
            <a:r>
              <a:rPr lang="nl-NL" sz="1000" b="1" dirty="0"/>
              <a:t>toename van 31,5% </a:t>
            </a:r>
            <a:r>
              <a:rPr lang="nl-NL" sz="1000" dirty="0"/>
              <a:t>is. De stijging is te verklaren door de consistentie in het plaatsen van berichten, reels en story’s en het inspelen op actuele thema’s.</a:t>
            </a:r>
          </a:p>
          <a:p>
            <a:pPr>
              <a:buFont typeface="Arial" panose="020B0604020202020204" pitchFamily="34" charset="0"/>
              <a:buChar char="•"/>
            </a:pPr>
            <a:r>
              <a:rPr lang="nl-NL" sz="1000" b="1" dirty="0"/>
              <a:t>Het aantal Profielbezoeken is </a:t>
            </a:r>
            <a:r>
              <a:rPr lang="nl-NL" sz="1000" dirty="0"/>
              <a:t>met 62,7</a:t>
            </a:r>
            <a:r>
              <a:rPr lang="nl-NL" sz="1000" b="1" dirty="0"/>
              <a:t>% toegenomen tot 7.000</a:t>
            </a:r>
            <a:r>
              <a:rPr lang="nl-NL" sz="1000" dirty="0"/>
              <a:t>, wat laat zien dat de geplaatste content ervoor zorgt dat meer mensen op de pagina van </a:t>
            </a:r>
            <a:r>
              <a:rPr lang="nl-NL" sz="1000" dirty="0" err="1"/>
              <a:t>TennisDirect</a:t>
            </a:r>
            <a:r>
              <a:rPr lang="nl-NL" sz="1000" dirty="0"/>
              <a:t> uitkomen.</a:t>
            </a:r>
          </a:p>
          <a:p>
            <a:pPr>
              <a:buFont typeface="Arial" panose="020B0604020202020204" pitchFamily="34" charset="0"/>
              <a:buChar char="•"/>
            </a:pPr>
            <a:r>
              <a:rPr lang="nl-NL" sz="1000" dirty="0"/>
              <a:t>Het </a:t>
            </a:r>
            <a:r>
              <a:rPr lang="nl-NL" sz="1000" b="1" dirty="0"/>
              <a:t>aantal volgers</a:t>
            </a:r>
            <a:r>
              <a:rPr lang="nl-NL" sz="1000" dirty="0"/>
              <a:t> is gestegen met </a:t>
            </a:r>
            <a:r>
              <a:rPr lang="nl-NL" sz="1000" b="1" dirty="0"/>
              <a:t>871</a:t>
            </a:r>
            <a:r>
              <a:rPr lang="nl-NL" sz="1000" dirty="0"/>
              <a:t> (</a:t>
            </a:r>
            <a:r>
              <a:rPr lang="nl-NL" sz="1000" b="1" dirty="0"/>
              <a:t>53,3%) tot 6.096</a:t>
            </a:r>
            <a:r>
              <a:rPr lang="nl-NL" sz="1000" dirty="0"/>
              <a:t>, een van de belangrijkste doelen die ik aan het begin van mijn stageperiode geformuleerd heb, was het behalen van minimaal 6.000 volgers aan het einde van mijn stage. Dit doel is ruim gehaald en dat is voornamelijk te danken aan de vele giveaways en gedeelde content met partners. </a:t>
            </a:r>
          </a:p>
          <a:p>
            <a:pPr>
              <a:buNone/>
            </a:pPr>
            <a:r>
              <a:rPr lang="nl-NL" sz="1000" dirty="0"/>
              <a:t>Aan de andere kant is er ook ruimte voor verbetering:</a:t>
            </a:r>
          </a:p>
          <a:p>
            <a:pPr>
              <a:buFont typeface="Arial" panose="020B0604020202020204" pitchFamily="34" charset="0"/>
              <a:buChar char="•"/>
            </a:pPr>
            <a:r>
              <a:rPr lang="nl-NL" sz="1000" b="1" dirty="0"/>
              <a:t>Het bereik</a:t>
            </a:r>
            <a:r>
              <a:rPr lang="nl-NL" sz="1000" dirty="0"/>
              <a:t> is met </a:t>
            </a:r>
            <a:r>
              <a:rPr lang="nl-NL" sz="1000" b="1" dirty="0"/>
              <a:t>46,7% gedaald. </a:t>
            </a:r>
            <a:r>
              <a:rPr lang="nl-NL" sz="1000" dirty="0"/>
              <a:t>Dit is te verklaren door het aantal content dat geplaatst is. Er worden op </a:t>
            </a:r>
            <a:r>
              <a:rPr lang="nl-NL" sz="1000" dirty="0" err="1"/>
              <a:t>social</a:t>
            </a:r>
            <a:r>
              <a:rPr lang="nl-NL" sz="1000" dirty="0"/>
              <a:t> media elke week minimaal 3 </a:t>
            </a:r>
            <a:r>
              <a:rPr lang="nl-NL" sz="1000" dirty="0" err="1"/>
              <a:t>posts</a:t>
            </a:r>
            <a:r>
              <a:rPr lang="nl-NL" sz="1000" dirty="0"/>
              <a:t> geplaatst sinds ik mijn stage ben begonnen, niet elke post doet het even goed. </a:t>
            </a:r>
          </a:p>
          <a:p>
            <a:pPr>
              <a:buFont typeface="Arial" panose="020B0604020202020204" pitchFamily="34" charset="0"/>
              <a:buChar char="•"/>
            </a:pPr>
            <a:r>
              <a:rPr lang="nl-NL" sz="1000" b="1" dirty="0"/>
              <a:t>Advertentiebereik en -prestaties</a:t>
            </a:r>
            <a:r>
              <a:rPr lang="nl-NL" sz="1000" dirty="0"/>
              <a:t> zijn </a:t>
            </a:r>
            <a:r>
              <a:rPr lang="nl-NL" sz="1000" b="1" dirty="0"/>
              <a:t>nul</a:t>
            </a:r>
            <a:r>
              <a:rPr lang="nl-NL" sz="1000" dirty="0"/>
              <a:t>, wat aangeeft dat alle groei organisch is behaald. Dit is erg positief omdat deze manier van het binnen halen van verkeer het minste geld kost, en dus altijd de voorkeur zal hebben boven betaalde </a:t>
            </a:r>
            <a:r>
              <a:rPr lang="nl-NL" sz="1000" dirty="0" err="1"/>
              <a:t>ads</a:t>
            </a:r>
            <a:r>
              <a:rPr lang="nl-NL" sz="1000" dirty="0"/>
              <a:t>. Aan de andere kant kan het inzetten van gerichte advertenties een strategische aanvulling zijn om het bereik en aantal linkklikken opnieuw te verhogen.</a:t>
            </a:r>
          </a:p>
          <a:p>
            <a:pPr>
              <a:buNone/>
            </a:pPr>
            <a:r>
              <a:rPr lang="nl-NL" sz="1000" b="1" dirty="0"/>
              <a:t>Reflectie</a:t>
            </a:r>
          </a:p>
          <a:p>
            <a:r>
              <a:rPr lang="nl-NL" sz="1000" dirty="0"/>
              <a:t>De groei in weergaven, profielbezoeken en volgers laat zien dat er gedurende mijn stageperiode een mooie groei heeft plaats gevonden op de </a:t>
            </a:r>
            <a:r>
              <a:rPr lang="nl-NL" sz="1000" dirty="0" err="1"/>
              <a:t>social</a:t>
            </a:r>
            <a:r>
              <a:rPr lang="nl-NL" sz="1000" dirty="0"/>
              <a:t> media van </a:t>
            </a:r>
            <a:r>
              <a:rPr lang="nl-NL" sz="1000" dirty="0" err="1"/>
              <a:t>TennisDirect</a:t>
            </a:r>
            <a:r>
              <a:rPr lang="nl-NL" sz="1000" dirty="0"/>
              <a:t>. Het succes is mede te danken aan de geplaatste content over giveaways, daarnaast waren de nieuwe collecties en uitgekomen rackets voor dit jaar een belangrijke reden waarom de interactie met volgers zo groot was. </a:t>
            </a:r>
          </a:p>
          <a:p>
            <a:r>
              <a:rPr lang="nl-NL" sz="1000" dirty="0"/>
              <a:t>CE-Skills: </a:t>
            </a:r>
          </a:p>
          <a:p>
            <a:r>
              <a:rPr lang="nl-NL" sz="1000" kern="100" dirty="0">
                <a:effectLst/>
                <a:ea typeface="Aptos" panose="020B0004020202020204" pitchFamily="34" charset="0"/>
                <a:cs typeface="Arial" panose="020B0604020202020204" pitchFamily="34" charset="0"/>
              </a:rPr>
              <a:t>Zelfsturing: </a:t>
            </a:r>
            <a:r>
              <a:rPr lang="nl-NL" sz="1000" kern="100" dirty="0">
                <a:ea typeface="Aptos" panose="020B0004020202020204" pitchFamily="34" charset="0"/>
                <a:cs typeface="Arial" panose="020B0604020202020204" pitchFamily="34" charset="0"/>
              </a:rPr>
              <a:t>M</a:t>
            </a:r>
            <a:r>
              <a:rPr lang="nl-NL" sz="1000" kern="100" dirty="0">
                <a:effectLst/>
                <a:ea typeface="Aptos" panose="020B0004020202020204" pitchFamily="34" charset="0"/>
                <a:cs typeface="Arial" panose="020B0604020202020204" pitchFamily="34" charset="0"/>
              </a:rPr>
              <a:t>et het creëren van content op </a:t>
            </a:r>
            <a:r>
              <a:rPr lang="nl-NL" sz="1000" kern="100" dirty="0" err="1">
                <a:effectLst/>
                <a:ea typeface="Aptos" panose="020B0004020202020204" pitchFamily="34" charset="0"/>
                <a:cs typeface="Arial" panose="020B0604020202020204" pitchFamily="34" charset="0"/>
              </a:rPr>
              <a:t>social</a:t>
            </a:r>
            <a:r>
              <a:rPr lang="nl-NL" sz="1000" kern="100" dirty="0">
                <a:effectLst/>
                <a:ea typeface="Aptos" panose="020B0004020202020204" pitchFamily="34" charset="0"/>
                <a:cs typeface="Arial" panose="020B0604020202020204" pitchFamily="34" charset="0"/>
              </a:rPr>
              <a:t> media heb ik de CE-</a:t>
            </a:r>
            <a:r>
              <a:rPr lang="nl-NL" sz="1000" kern="100" dirty="0" err="1">
                <a:effectLst/>
                <a:ea typeface="Aptos" panose="020B0004020202020204" pitchFamily="34" charset="0"/>
                <a:cs typeface="Arial" panose="020B0604020202020204" pitchFamily="34" charset="0"/>
              </a:rPr>
              <a:t>skill</a:t>
            </a:r>
            <a:r>
              <a:rPr lang="nl-NL" sz="1000" kern="100" dirty="0">
                <a:effectLst/>
                <a:ea typeface="Aptos" panose="020B0004020202020204" pitchFamily="34" charset="0"/>
                <a:cs typeface="Arial" panose="020B0604020202020204" pitchFamily="34" charset="0"/>
              </a:rPr>
              <a:t> zelfsturing ontwikkeld. Tijdens de contentplanning </a:t>
            </a:r>
            <a:r>
              <a:rPr lang="nl-NL" sz="1000" kern="100" dirty="0">
                <a:ea typeface="Aptos" panose="020B0004020202020204" pitchFamily="34" charset="0"/>
                <a:cs typeface="Arial" panose="020B0604020202020204" pitchFamily="34" charset="0"/>
              </a:rPr>
              <a:t>ben ik zelf op zoek gegaan naar relevante content om te plaatsen, voorbeelden hiervan zijn nieuwe collecties, toernooien die bezig zijn, of het doen van giveaways om de interactie met volgers te vergroten. </a:t>
            </a:r>
            <a:r>
              <a:rPr lang="nl-NL" sz="1000" kern="100" dirty="0">
                <a:effectLst/>
                <a:ea typeface="Aptos" panose="020B0004020202020204" pitchFamily="34" charset="0"/>
                <a:cs typeface="Arial" panose="020B0604020202020204" pitchFamily="34" charset="0"/>
              </a:rPr>
              <a:t>Door kritisch te kijken naar de interesses van volgers van </a:t>
            </a:r>
            <a:r>
              <a:rPr lang="nl-NL" sz="1000" kern="100" dirty="0" err="1">
                <a:effectLst/>
                <a:ea typeface="Aptos" panose="020B0004020202020204" pitchFamily="34" charset="0"/>
                <a:cs typeface="Arial" panose="020B0604020202020204" pitchFamily="34" charset="0"/>
              </a:rPr>
              <a:t>TennisDirect</a:t>
            </a:r>
            <a:r>
              <a:rPr lang="nl-NL" sz="1000" kern="100" dirty="0">
                <a:effectLst/>
                <a:ea typeface="Aptos" panose="020B0004020202020204" pitchFamily="34" charset="0"/>
                <a:cs typeface="Arial" panose="020B0604020202020204" pitchFamily="34" charset="0"/>
              </a:rPr>
              <a:t> op </a:t>
            </a:r>
            <a:r>
              <a:rPr lang="nl-NL" sz="1000" kern="100" dirty="0" err="1">
                <a:effectLst/>
                <a:ea typeface="Aptos" panose="020B0004020202020204" pitchFamily="34" charset="0"/>
                <a:cs typeface="Arial" panose="020B0604020202020204" pitchFamily="34" charset="0"/>
              </a:rPr>
              <a:t>social</a:t>
            </a:r>
            <a:r>
              <a:rPr lang="nl-NL" sz="1000" kern="100" dirty="0">
                <a:effectLst/>
                <a:ea typeface="Aptos" panose="020B0004020202020204" pitchFamily="34" charset="0"/>
                <a:cs typeface="Arial" panose="020B0604020202020204" pitchFamily="34" charset="0"/>
              </a:rPr>
              <a:t> media heb ik het bereik van Instagram en Facebook vergroot, en veel waarde kunnen toevoegen aan de relat</a:t>
            </a:r>
            <a:r>
              <a:rPr lang="nl-NL" sz="1000" kern="100" dirty="0">
                <a:ea typeface="Aptos" panose="020B0004020202020204" pitchFamily="34" charset="0"/>
                <a:cs typeface="Arial" panose="020B0604020202020204" pitchFamily="34" charset="0"/>
              </a:rPr>
              <a:t>ie met klanten. </a:t>
            </a:r>
            <a:r>
              <a:rPr lang="nl-NL" sz="1000" kern="100" dirty="0">
                <a:effectLst/>
                <a:ea typeface="Aptos" panose="020B0004020202020204" pitchFamily="34" charset="0"/>
                <a:cs typeface="Arial" panose="020B0604020202020204" pitchFamily="34" charset="0"/>
              </a:rPr>
              <a:t> </a:t>
            </a:r>
          </a:p>
          <a:p>
            <a:r>
              <a:rPr lang="nl-NL" sz="1000" kern="100" dirty="0">
                <a:effectLst/>
                <a:ea typeface="Aptos" panose="020B0004020202020204" pitchFamily="34" charset="0"/>
                <a:cs typeface="Arial" panose="020B0604020202020204" pitchFamily="34" charset="0"/>
              </a:rPr>
              <a:t>Met het creëren van </a:t>
            </a:r>
            <a:r>
              <a:rPr lang="nl-NL" sz="1000" kern="100" dirty="0">
                <a:ea typeface="Aptos" panose="020B0004020202020204" pitchFamily="34" charset="0"/>
                <a:cs typeface="Arial" panose="020B0604020202020204" pitchFamily="34" charset="0"/>
              </a:rPr>
              <a:t>content op </a:t>
            </a:r>
            <a:r>
              <a:rPr lang="nl-NL" sz="1000" kern="100" dirty="0" err="1">
                <a:ea typeface="Aptos" panose="020B0004020202020204" pitchFamily="34" charset="0"/>
                <a:cs typeface="Arial" panose="020B0604020202020204" pitchFamily="34" charset="0"/>
              </a:rPr>
              <a:t>social</a:t>
            </a:r>
            <a:r>
              <a:rPr lang="nl-NL" sz="1000" kern="100" dirty="0">
                <a:ea typeface="Aptos" panose="020B0004020202020204" pitchFamily="34" charset="0"/>
                <a:cs typeface="Arial" panose="020B0604020202020204" pitchFamily="34" charset="0"/>
              </a:rPr>
              <a:t> media heb ik de </a:t>
            </a:r>
            <a:r>
              <a:rPr lang="nl-NL" sz="1000" kern="100" dirty="0">
                <a:effectLst/>
                <a:ea typeface="Aptos" panose="020B0004020202020204" pitchFamily="34" charset="0"/>
                <a:cs typeface="Arial" panose="020B0604020202020204" pitchFamily="34" charset="0"/>
              </a:rPr>
              <a:t>CE-</a:t>
            </a:r>
            <a:r>
              <a:rPr lang="nl-NL" sz="1000" kern="100" dirty="0" err="1">
                <a:effectLst/>
                <a:ea typeface="Aptos" panose="020B0004020202020204" pitchFamily="34" charset="0"/>
                <a:cs typeface="Arial" panose="020B0604020202020204" pitchFamily="34" charset="0"/>
              </a:rPr>
              <a:t>skill</a:t>
            </a:r>
            <a:r>
              <a:rPr lang="nl-NL" sz="1000" kern="100" dirty="0">
                <a:effectLst/>
                <a:ea typeface="Aptos" panose="020B0004020202020204" pitchFamily="34" charset="0"/>
                <a:cs typeface="Arial" panose="020B0604020202020204" pitchFamily="34" charset="0"/>
              </a:rPr>
              <a:t> commercieel bewustzijn ontwikkeld. Tijdens de contentplanning </a:t>
            </a:r>
            <a:r>
              <a:rPr lang="nl-NL" sz="1000" kern="100" dirty="0">
                <a:ea typeface="Aptos" panose="020B0004020202020204" pitchFamily="34" charset="0"/>
                <a:cs typeface="Arial" panose="020B0604020202020204" pitchFamily="34" charset="0"/>
              </a:rPr>
              <a:t>heb ik onderzocht welke soorten berichten het meeste bereik hadden onder de volgers, en daar heb ik de planning op aangepast. Tijdens de planning heb ik geleerd hoe belangrijk het is om klanten door te linken naar de website, en in veel berichten te verwijzen naar de website bij het promoten van nieuwe collecties. </a:t>
            </a:r>
            <a:r>
              <a:rPr lang="nl-NL" sz="1000" kern="100" dirty="0">
                <a:effectLst/>
                <a:ea typeface="Aptos" panose="020B0004020202020204" pitchFamily="34" charset="0"/>
                <a:cs typeface="Arial" panose="020B0604020202020204" pitchFamily="34" charset="0"/>
              </a:rPr>
              <a:t> </a:t>
            </a:r>
          </a:p>
          <a:p>
            <a:endParaRPr lang="nl-NL" sz="1800" kern="100" dirty="0">
              <a:effectLst/>
              <a:ea typeface="Aptos" panose="020B0004020202020204" pitchFamily="34" charset="0"/>
              <a:cs typeface="Arial" panose="020B0604020202020204" pitchFamily="34" charset="0"/>
            </a:endParaRPr>
          </a:p>
          <a:p>
            <a:endParaRPr lang="nl-NL" sz="1800" dirty="0"/>
          </a:p>
        </p:txBody>
      </p:sp>
    </p:spTree>
    <p:extLst>
      <p:ext uri="{BB962C8B-B14F-4D97-AF65-F5344CB8AC3E}">
        <p14:creationId xmlns:p14="http://schemas.microsoft.com/office/powerpoint/2010/main" val="36289204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02" name="Rectangle 3101">
            <a:extLst>
              <a:ext uri="{FF2B5EF4-FFF2-40B4-BE49-F238E27FC236}">
                <a16:creationId xmlns:a16="http://schemas.microsoft.com/office/drawing/2014/main" id="{B6FACB3C-9069-4791-BC5C-0DB7CD19B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04" name="Rectangle 3103">
            <a:extLst>
              <a:ext uri="{FF2B5EF4-FFF2-40B4-BE49-F238E27FC236}">
                <a16:creationId xmlns:a16="http://schemas.microsoft.com/office/drawing/2014/main" id="{71F2038E-D777-4B76-81DD-DD13EE91B9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9F261072-A51F-56A4-A3C0-91C844849A9F}"/>
              </a:ext>
            </a:extLst>
          </p:cNvPr>
          <p:cNvSpPr>
            <a:spLocks noGrp="1"/>
          </p:cNvSpPr>
          <p:nvPr>
            <p:ph type="title"/>
          </p:nvPr>
        </p:nvSpPr>
        <p:spPr>
          <a:xfrm>
            <a:off x="804672" y="802955"/>
            <a:ext cx="4766330" cy="1454051"/>
          </a:xfrm>
        </p:spPr>
        <p:txBody>
          <a:bodyPr>
            <a:normAutofit/>
          </a:bodyPr>
          <a:lstStyle/>
          <a:p>
            <a:r>
              <a:rPr lang="nl-NL" sz="3600">
                <a:solidFill>
                  <a:schemeClr val="tx2"/>
                </a:solidFill>
              </a:rPr>
              <a:t>Inleiding</a:t>
            </a:r>
          </a:p>
        </p:txBody>
      </p:sp>
      <p:sp>
        <p:nvSpPr>
          <p:cNvPr id="3" name="Tijdelijke aanduiding voor inhoud 2">
            <a:extLst>
              <a:ext uri="{FF2B5EF4-FFF2-40B4-BE49-F238E27FC236}">
                <a16:creationId xmlns:a16="http://schemas.microsoft.com/office/drawing/2014/main" id="{BF96291C-59AD-4C07-8B9F-18191CB14C71}"/>
              </a:ext>
            </a:extLst>
          </p:cNvPr>
          <p:cNvSpPr>
            <a:spLocks noGrp="1"/>
          </p:cNvSpPr>
          <p:nvPr>
            <p:ph idx="1"/>
          </p:nvPr>
        </p:nvSpPr>
        <p:spPr>
          <a:xfrm>
            <a:off x="804672" y="2421683"/>
            <a:ext cx="4765949" cy="3353476"/>
          </a:xfrm>
        </p:spPr>
        <p:txBody>
          <a:bodyPr anchor="t">
            <a:normAutofit/>
          </a:bodyPr>
          <a:lstStyle/>
          <a:p>
            <a:pPr>
              <a:buNone/>
            </a:pPr>
            <a:r>
              <a:rPr lang="nl-NL" sz="1100">
                <a:solidFill>
                  <a:schemeClr val="tx2"/>
                </a:solidFill>
              </a:rPr>
              <a:t>In dit beroepsproduct wordt de groei van de socialmediakanalen van TennisDirect over de afgelopen vijf maanden in kaart gebracht. Social media is een belangrijk communicatiemiddel geworden voor organisaties om zichtbaarheid te creëren, doelgroepen te bereiken en interacties aan te gaan. Daarom is het belangrijk om niet alleen actief bezig te zijn met het plaatsen van content, maar ook om resultaten hiervan bij te houden en te analyseren. Tijdens de stageperiode heb ik maandelijks de belangrijkste cijfers bijgehouden, voorbeelden hiervan zijn het aantal volgers, het bereik van berichten en de prestaties van specifieke content. </a:t>
            </a:r>
          </a:p>
          <a:p>
            <a:pPr>
              <a:buNone/>
            </a:pPr>
            <a:r>
              <a:rPr lang="nl-NL" sz="1100">
                <a:solidFill>
                  <a:schemeClr val="tx2"/>
                </a:solidFill>
              </a:rPr>
              <a:t>Deze data geeft inzicht in de resultaten van de socialmediastrategie en zorgt voor het derde beroepsproduct. Het doel van het beroepsproduct is om de groei te laten zien gedurende de stage. Ook is het interressant om te onderzoeken welke content goed heeft gepresteerd en welke verbeterpunten er zijn. De kennis die is opgedaan kan gebruikt worden om in de toekomst de social media van TennisDirect nog beter in te zetten. Daarnaast helpt deze analyse bij mijn leerproces op het gebied van communicatie en data-analyse.</a:t>
            </a:r>
          </a:p>
          <a:p>
            <a:endParaRPr lang="nl-NL" sz="1100">
              <a:solidFill>
                <a:schemeClr val="tx2"/>
              </a:solidFill>
            </a:endParaRPr>
          </a:p>
        </p:txBody>
      </p:sp>
      <p:grpSp>
        <p:nvGrpSpPr>
          <p:cNvPr id="3106" name="Group 3105">
            <a:extLst>
              <a:ext uri="{FF2B5EF4-FFF2-40B4-BE49-F238E27FC236}">
                <a16:creationId xmlns:a16="http://schemas.microsoft.com/office/drawing/2014/main" id="{DD354807-230F-4402-B1B9-F733A8F1F19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818240" y="-16714"/>
            <a:ext cx="6373761" cy="6874714"/>
            <a:chOff x="5818240" y="-1"/>
            <a:chExt cx="6373761" cy="6874714"/>
          </a:xfrm>
        </p:grpSpPr>
        <p:sp>
          <p:nvSpPr>
            <p:cNvPr id="3107" name="Freeform: Shape 3106">
              <a:extLst>
                <a:ext uri="{FF2B5EF4-FFF2-40B4-BE49-F238E27FC236}">
                  <a16:creationId xmlns:a16="http://schemas.microsoft.com/office/drawing/2014/main" id="{BF5A6F4A-CE87-4D5C-9382-8167967CE8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18240" y="-1"/>
              <a:ext cx="6373761" cy="6874714"/>
            </a:xfrm>
            <a:custGeom>
              <a:avLst/>
              <a:gdLst>
                <a:gd name="connsiteX0" fmla="*/ 6373761 w 6373761"/>
                <a:gd name="connsiteY0" fmla="*/ 5771297 h 6874714"/>
                <a:gd name="connsiteX1" fmla="*/ 6373761 w 6373761"/>
                <a:gd name="connsiteY1" fmla="*/ 6247960 h 6874714"/>
                <a:gd name="connsiteX2" fmla="*/ 6235932 w 6373761"/>
                <a:gd name="connsiteY2" fmla="*/ 6361930 h 6874714"/>
                <a:gd name="connsiteX3" fmla="*/ 5960375 w 6373761"/>
                <a:gd name="connsiteY3" fmla="*/ 6587489 h 6874714"/>
                <a:gd name="connsiteX4" fmla="*/ 5822907 w 6373761"/>
                <a:gd name="connsiteY4" fmla="*/ 6701871 h 6874714"/>
                <a:gd name="connsiteX5" fmla="*/ 5681115 w 6373761"/>
                <a:gd name="connsiteY5" fmla="*/ 6816896 h 6874714"/>
                <a:gd name="connsiteX6" fmla="*/ 5604096 w 6373761"/>
                <a:gd name="connsiteY6" fmla="*/ 6874714 h 6874714"/>
                <a:gd name="connsiteX7" fmla="*/ 4878485 w 6373761"/>
                <a:gd name="connsiteY7" fmla="*/ 6874714 h 6874714"/>
                <a:gd name="connsiteX8" fmla="*/ 5006014 w 6373761"/>
                <a:gd name="connsiteY8" fmla="*/ 6800200 h 6874714"/>
                <a:gd name="connsiteX9" fmla="*/ 5149855 w 6373761"/>
                <a:gd name="connsiteY9" fmla="*/ 6707667 h 6874714"/>
                <a:gd name="connsiteX10" fmla="*/ 5431866 w 6373761"/>
                <a:gd name="connsiteY10" fmla="*/ 6506210 h 6874714"/>
                <a:gd name="connsiteX11" fmla="*/ 5571036 w 6373761"/>
                <a:gd name="connsiteY11" fmla="*/ 6399557 h 6874714"/>
                <a:gd name="connsiteX12" fmla="*/ 5711649 w 6373761"/>
                <a:gd name="connsiteY12" fmla="*/ 6288912 h 6874714"/>
                <a:gd name="connsiteX13" fmla="*/ 6276589 w 6373761"/>
                <a:gd name="connsiteY13" fmla="*/ 5852379 h 6874714"/>
                <a:gd name="connsiteX14" fmla="*/ 3975975 w 6373761"/>
                <a:gd name="connsiteY14" fmla="*/ 263 h 6874714"/>
                <a:gd name="connsiteX15" fmla="*/ 4350473 w 6373761"/>
                <a:gd name="connsiteY15" fmla="*/ 24963 h 6874714"/>
                <a:gd name="connsiteX16" fmla="*/ 5077909 w 6373761"/>
                <a:gd name="connsiteY16" fmla="*/ 189450 h 6874714"/>
                <a:gd name="connsiteX17" fmla="*/ 5746507 w 6373761"/>
                <a:gd name="connsiteY17" fmla="*/ 505804 h 6874714"/>
                <a:gd name="connsiteX18" fmla="*/ 6322456 w 6373761"/>
                <a:gd name="connsiteY18" fmla="*/ 956633 h 6874714"/>
                <a:gd name="connsiteX19" fmla="*/ 6373761 w 6373761"/>
                <a:gd name="connsiteY19" fmla="*/ 1011863 h 6874714"/>
                <a:gd name="connsiteX20" fmla="*/ 6373761 w 6373761"/>
                <a:gd name="connsiteY20" fmla="*/ 1185075 h 6874714"/>
                <a:gd name="connsiteX21" fmla="*/ 6359489 w 6373761"/>
                <a:gd name="connsiteY21" fmla="*/ 1169497 h 6874714"/>
                <a:gd name="connsiteX22" fmla="*/ 6233869 w 6373761"/>
                <a:gd name="connsiteY22" fmla="*/ 1047442 h 6874714"/>
                <a:gd name="connsiteX23" fmla="*/ 5961423 w 6373761"/>
                <a:gd name="connsiteY23" fmla="*/ 827953 h 6874714"/>
                <a:gd name="connsiteX24" fmla="*/ 5663555 w 6373761"/>
                <a:gd name="connsiteY24" fmla="*/ 645304 h 6874714"/>
                <a:gd name="connsiteX25" fmla="*/ 5013827 w 6373761"/>
                <a:gd name="connsiteY25" fmla="*/ 397863 h 6874714"/>
                <a:gd name="connsiteX26" fmla="*/ 4327409 w 6373761"/>
                <a:gd name="connsiteY26" fmla="*/ 302545 h 6874714"/>
                <a:gd name="connsiteX27" fmla="*/ 3639939 w 6373761"/>
                <a:gd name="connsiteY27" fmla="*/ 338868 h 6874714"/>
                <a:gd name="connsiteX28" fmla="*/ 3302495 w 6373761"/>
                <a:gd name="connsiteY28" fmla="*/ 403659 h 6874714"/>
                <a:gd name="connsiteX29" fmla="*/ 2971604 w 6373761"/>
                <a:gd name="connsiteY29" fmla="*/ 496273 h 6874714"/>
                <a:gd name="connsiteX30" fmla="*/ 2648706 w 6373761"/>
                <a:gd name="connsiteY30" fmla="*/ 614389 h 6874714"/>
                <a:gd name="connsiteX31" fmla="*/ 2335374 w 6373761"/>
                <a:gd name="connsiteY31" fmla="*/ 757109 h 6874714"/>
                <a:gd name="connsiteX32" fmla="*/ 1741342 w 6373761"/>
                <a:gd name="connsiteY32" fmla="*/ 1107725 h 6874714"/>
                <a:gd name="connsiteX33" fmla="*/ 1600861 w 6373761"/>
                <a:gd name="connsiteY33" fmla="*/ 1208710 h 6874714"/>
                <a:gd name="connsiteX34" fmla="*/ 1531799 w 6373761"/>
                <a:gd name="connsiteY34" fmla="*/ 1260879 h 6874714"/>
                <a:gd name="connsiteX35" fmla="*/ 1463655 w 6373761"/>
                <a:gd name="connsiteY35" fmla="*/ 1314333 h 6874714"/>
                <a:gd name="connsiteX36" fmla="*/ 1200777 w 6373761"/>
                <a:gd name="connsiteY36" fmla="*/ 1541166 h 6874714"/>
                <a:gd name="connsiteX37" fmla="*/ 731501 w 6373761"/>
                <a:gd name="connsiteY37" fmla="*/ 2055754 h 6874714"/>
                <a:gd name="connsiteX38" fmla="*/ 531393 w 6373761"/>
                <a:gd name="connsiteY38" fmla="*/ 2342739 h 6874714"/>
                <a:gd name="connsiteX39" fmla="*/ 361033 w 6373761"/>
                <a:gd name="connsiteY39" fmla="*/ 2649046 h 6874714"/>
                <a:gd name="connsiteX40" fmla="*/ 323292 w 6373761"/>
                <a:gd name="connsiteY40" fmla="*/ 2728263 h 6874714"/>
                <a:gd name="connsiteX41" fmla="*/ 304945 w 6373761"/>
                <a:gd name="connsiteY41" fmla="*/ 2768193 h 6874714"/>
                <a:gd name="connsiteX42" fmla="*/ 287516 w 6373761"/>
                <a:gd name="connsiteY42" fmla="*/ 2808510 h 6874714"/>
                <a:gd name="connsiteX43" fmla="*/ 254230 w 6373761"/>
                <a:gd name="connsiteY43" fmla="*/ 2889788 h 6874714"/>
                <a:gd name="connsiteX44" fmla="*/ 223042 w 6373761"/>
                <a:gd name="connsiteY44" fmla="*/ 2971968 h 6874714"/>
                <a:gd name="connsiteX45" fmla="*/ 121611 w 6373761"/>
                <a:gd name="connsiteY45" fmla="*/ 3308544 h 6874714"/>
                <a:gd name="connsiteX46" fmla="*/ 39314 w 6373761"/>
                <a:gd name="connsiteY46" fmla="*/ 4005912 h 6874714"/>
                <a:gd name="connsiteX47" fmla="*/ 73910 w 6373761"/>
                <a:gd name="connsiteY47" fmla="*/ 4354081 h 6874714"/>
                <a:gd name="connsiteX48" fmla="*/ 179534 w 6373761"/>
                <a:gd name="connsiteY48" fmla="*/ 4687050 h 6874714"/>
                <a:gd name="connsiteX49" fmla="*/ 215964 w 6373761"/>
                <a:gd name="connsiteY49" fmla="*/ 4766654 h 6874714"/>
                <a:gd name="connsiteX50" fmla="*/ 256457 w 6373761"/>
                <a:gd name="connsiteY50" fmla="*/ 4844455 h 6874714"/>
                <a:gd name="connsiteX51" fmla="*/ 346225 w 6373761"/>
                <a:gd name="connsiteY51" fmla="*/ 4995290 h 6874714"/>
                <a:gd name="connsiteX52" fmla="*/ 445296 w 6373761"/>
                <a:gd name="connsiteY52" fmla="*/ 5140971 h 6874714"/>
                <a:gd name="connsiteX53" fmla="*/ 551443 w 6373761"/>
                <a:gd name="connsiteY53" fmla="*/ 5282531 h 6874714"/>
                <a:gd name="connsiteX54" fmla="*/ 772387 w 6373761"/>
                <a:gd name="connsiteY54" fmla="*/ 5562561 h 6874714"/>
                <a:gd name="connsiteX55" fmla="*/ 882858 w 6373761"/>
                <a:gd name="connsiteY55" fmla="*/ 5704507 h 6874714"/>
                <a:gd name="connsiteX56" fmla="*/ 990316 w 6373761"/>
                <a:gd name="connsiteY56" fmla="*/ 5848258 h 6874714"/>
                <a:gd name="connsiteX57" fmla="*/ 1097774 w 6373761"/>
                <a:gd name="connsiteY57" fmla="*/ 5987114 h 6874714"/>
                <a:gd name="connsiteX58" fmla="*/ 1210080 w 6373761"/>
                <a:gd name="connsiteY58" fmla="*/ 6121203 h 6874714"/>
                <a:gd name="connsiteX59" fmla="*/ 1448192 w 6373761"/>
                <a:gd name="connsiteY59" fmla="*/ 6374054 h 6874714"/>
                <a:gd name="connsiteX60" fmla="*/ 1982991 w 6373761"/>
                <a:gd name="connsiteY60" fmla="*/ 6796158 h 6874714"/>
                <a:gd name="connsiteX61" fmla="*/ 2118475 w 6373761"/>
                <a:gd name="connsiteY61" fmla="*/ 6874714 h 6874714"/>
                <a:gd name="connsiteX62" fmla="*/ 1569874 w 6373761"/>
                <a:gd name="connsiteY62" fmla="*/ 6874714 h 6874714"/>
                <a:gd name="connsiteX63" fmla="*/ 1507802 w 6373761"/>
                <a:gd name="connsiteY63" fmla="*/ 6817815 h 6874714"/>
                <a:gd name="connsiteX64" fmla="*/ 1256865 w 6373761"/>
                <a:gd name="connsiteY64" fmla="*/ 6543437 h 6874714"/>
                <a:gd name="connsiteX65" fmla="*/ 1038410 w 6373761"/>
                <a:gd name="connsiteY65" fmla="*/ 6248722 h 6874714"/>
                <a:gd name="connsiteX66" fmla="*/ 845380 w 6373761"/>
                <a:gd name="connsiteY66" fmla="*/ 5941386 h 6874714"/>
                <a:gd name="connsiteX67" fmla="*/ 755351 w 6373761"/>
                <a:gd name="connsiteY67" fmla="*/ 5788877 h 6874714"/>
                <a:gd name="connsiteX68" fmla="*/ 661784 w 6373761"/>
                <a:gd name="connsiteY68" fmla="*/ 5638944 h 6874714"/>
                <a:gd name="connsiteX69" fmla="*/ 466525 w 6373761"/>
                <a:gd name="connsiteY69" fmla="*/ 5340366 h 6874714"/>
                <a:gd name="connsiteX70" fmla="*/ 370992 w 6373761"/>
                <a:gd name="connsiteY70" fmla="*/ 5188502 h 6874714"/>
                <a:gd name="connsiteX71" fmla="*/ 280046 w 6373761"/>
                <a:gd name="connsiteY71" fmla="*/ 5033287 h 6874714"/>
                <a:gd name="connsiteX72" fmla="*/ 126853 w 6373761"/>
                <a:gd name="connsiteY72" fmla="*/ 4707660 h 6874714"/>
                <a:gd name="connsiteX73" fmla="*/ 30272 w 6373761"/>
                <a:gd name="connsiteY73" fmla="*/ 4362068 h 6874714"/>
                <a:gd name="connsiteX74" fmla="*/ 0 w 6373761"/>
                <a:gd name="connsiteY74" fmla="*/ 4005912 h 6874714"/>
                <a:gd name="connsiteX75" fmla="*/ 270480 w 6373761"/>
                <a:gd name="connsiteY75" fmla="*/ 2610532 h 6874714"/>
                <a:gd name="connsiteX76" fmla="*/ 415942 w 6373761"/>
                <a:gd name="connsiteY76" fmla="*/ 2280526 h 6874714"/>
                <a:gd name="connsiteX77" fmla="*/ 590102 w 6373761"/>
                <a:gd name="connsiteY77" fmla="*/ 1962626 h 6874714"/>
                <a:gd name="connsiteX78" fmla="*/ 1020719 w 6373761"/>
                <a:gd name="connsiteY78" fmla="*/ 1373070 h 6874714"/>
                <a:gd name="connsiteX79" fmla="*/ 1275080 w 6373761"/>
                <a:gd name="connsiteY79" fmla="*/ 1107081 h 6874714"/>
                <a:gd name="connsiteX80" fmla="*/ 1342437 w 6373761"/>
                <a:gd name="connsiteY80" fmla="*/ 1043965 h 6874714"/>
                <a:gd name="connsiteX81" fmla="*/ 1411106 w 6373761"/>
                <a:gd name="connsiteY81" fmla="*/ 982138 h 6874714"/>
                <a:gd name="connsiteX82" fmla="*/ 1553029 w 6373761"/>
                <a:gd name="connsiteY82" fmla="*/ 863376 h 6874714"/>
                <a:gd name="connsiteX83" fmla="*/ 2173401 w 6373761"/>
                <a:gd name="connsiteY83" fmla="*/ 454409 h 6874714"/>
                <a:gd name="connsiteX84" fmla="*/ 3599708 w 6373761"/>
                <a:gd name="connsiteY84" fmla="*/ 16332 h 6874714"/>
                <a:gd name="connsiteX85" fmla="*/ 3975975 w 6373761"/>
                <a:gd name="connsiteY85" fmla="*/ 263 h 6874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Lst>
              <a:rect l="l" t="t" r="r" b="b"/>
              <a:pathLst>
                <a:path w="6373761" h="6874714">
                  <a:moveTo>
                    <a:pt x="6373761" y="5771297"/>
                  </a:moveTo>
                  <a:lnTo>
                    <a:pt x="6373761" y="6247960"/>
                  </a:lnTo>
                  <a:lnTo>
                    <a:pt x="6235932" y="6361930"/>
                  </a:lnTo>
                  <a:cubicBezTo>
                    <a:pt x="6143250" y="6437460"/>
                    <a:pt x="6051059" y="6512200"/>
                    <a:pt x="5960375" y="6587489"/>
                  </a:cubicBezTo>
                  <a:lnTo>
                    <a:pt x="5822907" y="6701871"/>
                  </a:lnTo>
                  <a:cubicBezTo>
                    <a:pt x="5776123" y="6740385"/>
                    <a:pt x="5729079" y="6778899"/>
                    <a:pt x="5681115" y="6816896"/>
                  </a:cubicBezTo>
                  <a:lnTo>
                    <a:pt x="5604096" y="6874714"/>
                  </a:lnTo>
                  <a:lnTo>
                    <a:pt x="4878485" y="6874714"/>
                  </a:lnTo>
                  <a:lnTo>
                    <a:pt x="5006014" y="6800200"/>
                  </a:lnTo>
                  <a:cubicBezTo>
                    <a:pt x="5054354" y="6770429"/>
                    <a:pt x="5102285" y="6739483"/>
                    <a:pt x="5149855" y="6707667"/>
                  </a:cubicBezTo>
                  <a:cubicBezTo>
                    <a:pt x="5244993" y="6643906"/>
                    <a:pt x="5338561" y="6576025"/>
                    <a:pt x="5431866" y="6506210"/>
                  </a:cubicBezTo>
                  <a:cubicBezTo>
                    <a:pt x="5478386" y="6471304"/>
                    <a:pt x="5524777" y="6435495"/>
                    <a:pt x="5571036" y="6399557"/>
                  </a:cubicBezTo>
                  <a:lnTo>
                    <a:pt x="5711649" y="6288912"/>
                  </a:lnTo>
                  <a:cubicBezTo>
                    <a:pt x="5902059" y="6140395"/>
                    <a:pt x="6093257" y="5998320"/>
                    <a:pt x="6276589" y="5852379"/>
                  </a:cubicBezTo>
                  <a:close/>
                  <a:moveTo>
                    <a:pt x="3975975" y="263"/>
                  </a:moveTo>
                  <a:cubicBezTo>
                    <a:pt x="4101550" y="1809"/>
                    <a:pt x="4226830" y="10149"/>
                    <a:pt x="4350473" y="24963"/>
                  </a:cubicBezTo>
                  <a:cubicBezTo>
                    <a:pt x="4598149" y="54846"/>
                    <a:pt x="4842943" y="108687"/>
                    <a:pt x="5077909" y="189450"/>
                  </a:cubicBezTo>
                  <a:cubicBezTo>
                    <a:pt x="5312876" y="269955"/>
                    <a:pt x="5537357" y="376867"/>
                    <a:pt x="5746507" y="505804"/>
                  </a:cubicBezTo>
                  <a:cubicBezTo>
                    <a:pt x="5955527" y="634999"/>
                    <a:pt x="6148688" y="786864"/>
                    <a:pt x="6322456" y="956633"/>
                  </a:cubicBezTo>
                  <a:lnTo>
                    <a:pt x="6373761" y="1011863"/>
                  </a:lnTo>
                  <a:lnTo>
                    <a:pt x="6373761" y="1185075"/>
                  </a:lnTo>
                  <a:lnTo>
                    <a:pt x="6359489" y="1169497"/>
                  </a:lnTo>
                  <a:cubicBezTo>
                    <a:pt x="6318811" y="1127602"/>
                    <a:pt x="6276917" y="1086890"/>
                    <a:pt x="6233869" y="1047442"/>
                  </a:cubicBezTo>
                  <a:cubicBezTo>
                    <a:pt x="6147509" y="968870"/>
                    <a:pt x="6056431" y="895448"/>
                    <a:pt x="5961423" y="827953"/>
                  </a:cubicBezTo>
                  <a:cubicBezTo>
                    <a:pt x="5865891" y="761102"/>
                    <a:pt x="5766688" y="699403"/>
                    <a:pt x="5663555" y="645304"/>
                  </a:cubicBezTo>
                  <a:cubicBezTo>
                    <a:pt x="5457943" y="535816"/>
                    <a:pt x="5238703" y="453894"/>
                    <a:pt x="5013827" y="397863"/>
                  </a:cubicBezTo>
                  <a:cubicBezTo>
                    <a:pt x="4788953" y="341703"/>
                    <a:pt x="4558442" y="310917"/>
                    <a:pt x="4327409" y="302545"/>
                  </a:cubicBezTo>
                  <a:cubicBezTo>
                    <a:pt x="4096111" y="293012"/>
                    <a:pt x="3867174" y="305893"/>
                    <a:pt x="3639939" y="338868"/>
                  </a:cubicBezTo>
                  <a:cubicBezTo>
                    <a:pt x="3526585" y="355999"/>
                    <a:pt x="3413885" y="377254"/>
                    <a:pt x="3302495" y="403659"/>
                  </a:cubicBezTo>
                  <a:cubicBezTo>
                    <a:pt x="3191107" y="430451"/>
                    <a:pt x="3080634" y="460978"/>
                    <a:pt x="2971604" y="496273"/>
                  </a:cubicBezTo>
                  <a:cubicBezTo>
                    <a:pt x="2862573" y="531437"/>
                    <a:pt x="2754854" y="570852"/>
                    <a:pt x="2648706" y="614389"/>
                  </a:cubicBezTo>
                  <a:cubicBezTo>
                    <a:pt x="2542690" y="658056"/>
                    <a:pt x="2438114" y="705714"/>
                    <a:pt x="2335374" y="757109"/>
                  </a:cubicBezTo>
                  <a:cubicBezTo>
                    <a:pt x="2129894" y="859769"/>
                    <a:pt x="1931228" y="976855"/>
                    <a:pt x="1741342" y="1107725"/>
                  </a:cubicBezTo>
                  <a:cubicBezTo>
                    <a:pt x="1694035" y="1140571"/>
                    <a:pt x="1646858" y="1173933"/>
                    <a:pt x="1600861" y="1208710"/>
                  </a:cubicBezTo>
                  <a:cubicBezTo>
                    <a:pt x="1577535" y="1225713"/>
                    <a:pt x="1554732" y="1243361"/>
                    <a:pt x="1531799" y="1260879"/>
                  </a:cubicBezTo>
                  <a:cubicBezTo>
                    <a:pt x="1508735" y="1278267"/>
                    <a:pt x="1486064" y="1296171"/>
                    <a:pt x="1463655" y="1314333"/>
                  </a:cubicBezTo>
                  <a:cubicBezTo>
                    <a:pt x="1373627" y="1386853"/>
                    <a:pt x="1285564" y="1462077"/>
                    <a:pt x="1200777" y="1541166"/>
                  </a:cubicBezTo>
                  <a:cubicBezTo>
                    <a:pt x="1030810" y="1698827"/>
                    <a:pt x="873161" y="1870785"/>
                    <a:pt x="731501" y="2055754"/>
                  </a:cubicBezTo>
                  <a:cubicBezTo>
                    <a:pt x="660734" y="2148239"/>
                    <a:pt x="593771" y="2243944"/>
                    <a:pt x="531393" y="2342739"/>
                  </a:cubicBezTo>
                  <a:cubicBezTo>
                    <a:pt x="470063" y="2442050"/>
                    <a:pt x="412140" y="2543810"/>
                    <a:pt x="361033" y="2649046"/>
                  </a:cubicBezTo>
                  <a:cubicBezTo>
                    <a:pt x="347798" y="2675194"/>
                    <a:pt x="335479" y="2701728"/>
                    <a:pt x="323292" y="2728263"/>
                  </a:cubicBezTo>
                  <a:lnTo>
                    <a:pt x="304945" y="2768193"/>
                  </a:lnTo>
                  <a:lnTo>
                    <a:pt x="287516" y="2808510"/>
                  </a:lnTo>
                  <a:cubicBezTo>
                    <a:pt x="276115" y="2835432"/>
                    <a:pt x="264583" y="2862352"/>
                    <a:pt x="254230" y="2889788"/>
                  </a:cubicBezTo>
                  <a:cubicBezTo>
                    <a:pt x="243877" y="2917224"/>
                    <a:pt x="232477" y="2944274"/>
                    <a:pt x="223042" y="2971968"/>
                  </a:cubicBezTo>
                  <a:cubicBezTo>
                    <a:pt x="182679" y="3081970"/>
                    <a:pt x="148475" y="3194291"/>
                    <a:pt x="121611" y="3308544"/>
                  </a:cubicBezTo>
                  <a:cubicBezTo>
                    <a:pt x="67096" y="3536534"/>
                    <a:pt x="39183" y="3771224"/>
                    <a:pt x="39314" y="4005912"/>
                  </a:cubicBezTo>
                  <a:cubicBezTo>
                    <a:pt x="39969" y="4122871"/>
                    <a:pt x="51109" y="4239571"/>
                    <a:pt x="73910" y="4354081"/>
                  </a:cubicBezTo>
                  <a:cubicBezTo>
                    <a:pt x="97892" y="4468334"/>
                    <a:pt x="132619" y="4580140"/>
                    <a:pt x="179534" y="4687050"/>
                  </a:cubicBezTo>
                  <a:cubicBezTo>
                    <a:pt x="190673" y="4713972"/>
                    <a:pt x="203647" y="4740249"/>
                    <a:pt x="215964" y="4766654"/>
                  </a:cubicBezTo>
                  <a:cubicBezTo>
                    <a:pt x="229332" y="4792674"/>
                    <a:pt x="242043" y="4818950"/>
                    <a:pt x="256457" y="4844455"/>
                  </a:cubicBezTo>
                  <a:cubicBezTo>
                    <a:pt x="283978" y="4895978"/>
                    <a:pt x="314642" y="4945956"/>
                    <a:pt x="346225" y="4995290"/>
                  </a:cubicBezTo>
                  <a:cubicBezTo>
                    <a:pt x="377676" y="5044752"/>
                    <a:pt x="411355" y="5092926"/>
                    <a:pt x="445296" y="5140971"/>
                  </a:cubicBezTo>
                  <a:cubicBezTo>
                    <a:pt x="479760" y="5188630"/>
                    <a:pt x="515537" y="5235645"/>
                    <a:pt x="551443" y="5282531"/>
                  </a:cubicBezTo>
                  <a:cubicBezTo>
                    <a:pt x="623387" y="5376434"/>
                    <a:pt x="698608" y="5468402"/>
                    <a:pt x="772387" y="5562561"/>
                  </a:cubicBezTo>
                  <a:cubicBezTo>
                    <a:pt x="809472" y="5609448"/>
                    <a:pt x="846428" y="5656719"/>
                    <a:pt x="882858" y="5704507"/>
                  </a:cubicBezTo>
                  <a:cubicBezTo>
                    <a:pt x="919159" y="5751909"/>
                    <a:pt x="955196" y="5802273"/>
                    <a:pt x="990316" y="5848258"/>
                  </a:cubicBezTo>
                  <a:cubicBezTo>
                    <a:pt x="1025175" y="5895402"/>
                    <a:pt x="1061736" y="5941129"/>
                    <a:pt x="1097774" y="5987114"/>
                  </a:cubicBezTo>
                  <a:cubicBezTo>
                    <a:pt x="1134860" y="6032326"/>
                    <a:pt x="1171684" y="6077536"/>
                    <a:pt x="1210080" y="6121203"/>
                  </a:cubicBezTo>
                  <a:cubicBezTo>
                    <a:pt x="1286350" y="6209051"/>
                    <a:pt x="1365632" y="6293677"/>
                    <a:pt x="1448192" y="6374054"/>
                  </a:cubicBezTo>
                  <a:cubicBezTo>
                    <a:pt x="1613572" y="6534420"/>
                    <a:pt x="1792057" y="6677526"/>
                    <a:pt x="1982991" y="6796158"/>
                  </a:cubicBezTo>
                  <a:lnTo>
                    <a:pt x="2118475" y="6874714"/>
                  </a:lnTo>
                  <a:lnTo>
                    <a:pt x="1569874" y="6874714"/>
                  </a:lnTo>
                  <a:lnTo>
                    <a:pt x="1507802" y="6817815"/>
                  </a:lnTo>
                  <a:cubicBezTo>
                    <a:pt x="1418412" y="6730595"/>
                    <a:pt x="1334903" y="6638562"/>
                    <a:pt x="1256865" y="6543437"/>
                  </a:cubicBezTo>
                  <a:cubicBezTo>
                    <a:pt x="1179155" y="6447861"/>
                    <a:pt x="1106817" y="6349194"/>
                    <a:pt x="1038410" y="6248722"/>
                  </a:cubicBezTo>
                  <a:cubicBezTo>
                    <a:pt x="969873" y="6148253"/>
                    <a:pt x="905922" y="6045592"/>
                    <a:pt x="845380" y="5941386"/>
                  </a:cubicBezTo>
                  <a:cubicBezTo>
                    <a:pt x="814453" y="5888704"/>
                    <a:pt x="786147" y="5839370"/>
                    <a:pt x="755351" y="5788877"/>
                  </a:cubicBezTo>
                  <a:cubicBezTo>
                    <a:pt x="724817" y="5738771"/>
                    <a:pt x="693760" y="5688665"/>
                    <a:pt x="661784" y="5638944"/>
                  </a:cubicBezTo>
                  <a:lnTo>
                    <a:pt x="466525" y="5340366"/>
                  </a:lnTo>
                  <a:cubicBezTo>
                    <a:pt x="434156" y="5290131"/>
                    <a:pt x="402181" y="5239639"/>
                    <a:pt x="370992" y="5188502"/>
                  </a:cubicBezTo>
                  <a:cubicBezTo>
                    <a:pt x="339803" y="5137364"/>
                    <a:pt x="308876" y="5086099"/>
                    <a:pt x="280046" y="5033287"/>
                  </a:cubicBezTo>
                  <a:cubicBezTo>
                    <a:pt x="222255" y="4928179"/>
                    <a:pt x="169181" y="4819982"/>
                    <a:pt x="126853" y="4707660"/>
                  </a:cubicBezTo>
                  <a:cubicBezTo>
                    <a:pt x="83739" y="4595725"/>
                    <a:pt x="51764" y="4479670"/>
                    <a:pt x="30272" y="4362068"/>
                  </a:cubicBezTo>
                  <a:cubicBezTo>
                    <a:pt x="9698" y="4244466"/>
                    <a:pt x="0" y="4125060"/>
                    <a:pt x="0" y="4005912"/>
                  </a:cubicBezTo>
                  <a:cubicBezTo>
                    <a:pt x="1704" y="3530867"/>
                    <a:pt x="95140" y="3057110"/>
                    <a:pt x="270480" y="2610532"/>
                  </a:cubicBezTo>
                  <a:cubicBezTo>
                    <a:pt x="314511" y="2498984"/>
                    <a:pt x="362212" y="2388466"/>
                    <a:pt x="415942" y="2280526"/>
                  </a:cubicBezTo>
                  <a:cubicBezTo>
                    <a:pt x="468884" y="2172197"/>
                    <a:pt x="527199" y="2066188"/>
                    <a:pt x="590102" y="1962626"/>
                  </a:cubicBezTo>
                  <a:cubicBezTo>
                    <a:pt x="716037" y="1755631"/>
                    <a:pt x="859794" y="1557653"/>
                    <a:pt x="1020719" y="1373070"/>
                  </a:cubicBezTo>
                  <a:cubicBezTo>
                    <a:pt x="1101575" y="1281101"/>
                    <a:pt x="1185969" y="1191838"/>
                    <a:pt x="1275080" y="1107081"/>
                  </a:cubicBezTo>
                  <a:cubicBezTo>
                    <a:pt x="1297227" y="1085699"/>
                    <a:pt x="1319504" y="1064575"/>
                    <a:pt x="1342437" y="1043965"/>
                  </a:cubicBezTo>
                  <a:cubicBezTo>
                    <a:pt x="1365240" y="1023226"/>
                    <a:pt x="1387648" y="1002102"/>
                    <a:pt x="1411106" y="982138"/>
                  </a:cubicBezTo>
                  <a:cubicBezTo>
                    <a:pt x="1457497" y="941563"/>
                    <a:pt x="1505065" y="902276"/>
                    <a:pt x="1553029" y="863376"/>
                  </a:cubicBezTo>
                  <a:cubicBezTo>
                    <a:pt x="1745798" y="708806"/>
                    <a:pt x="1954030" y="571882"/>
                    <a:pt x="2173401" y="454409"/>
                  </a:cubicBezTo>
                  <a:cubicBezTo>
                    <a:pt x="2612013" y="219334"/>
                    <a:pt x="3099505" y="65666"/>
                    <a:pt x="3599708" y="16332"/>
                  </a:cubicBezTo>
                  <a:cubicBezTo>
                    <a:pt x="3724530" y="3966"/>
                    <a:pt x="3850400" y="-1283"/>
                    <a:pt x="3975975" y="26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08" name="Freeform: Shape 3107">
              <a:extLst>
                <a:ext uri="{FF2B5EF4-FFF2-40B4-BE49-F238E27FC236}">
                  <a16:creationId xmlns:a16="http://schemas.microsoft.com/office/drawing/2014/main" id="{61023DD2-2E6F-4419-B404-80F08460BE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65276" y="313387"/>
              <a:ext cx="6326724" cy="6561326"/>
            </a:xfrm>
            <a:custGeom>
              <a:avLst/>
              <a:gdLst>
                <a:gd name="connsiteX0" fmla="*/ 6326724 w 6326724"/>
                <a:gd name="connsiteY0" fmla="*/ 5020808 h 6561326"/>
                <a:gd name="connsiteX1" fmla="*/ 6326724 w 6326724"/>
                <a:gd name="connsiteY1" fmla="*/ 5698632 h 6561326"/>
                <a:gd name="connsiteX2" fmla="*/ 6067438 w 6326724"/>
                <a:gd name="connsiteY2" fmla="*/ 5902509 h 6561326"/>
                <a:gd name="connsiteX3" fmla="*/ 5799974 w 6326724"/>
                <a:gd name="connsiteY3" fmla="*/ 6102017 h 6561326"/>
                <a:gd name="connsiteX4" fmla="*/ 5665258 w 6326724"/>
                <a:gd name="connsiteY4" fmla="*/ 6202100 h 6561326"/>
                <a:gd name="connsiteX5" fmla="*/ 5526873 w 6326724"/>
                <a:gd name="connsiteY5" fmla="*/ 6302828 h 6561326"/>
                <a:gd name="connsiteX6" fmla="*/ 5385080 w 6326724"/>
                <a:gd name="connsiteY6" fmla="*/ 6402268 h 6561326"/>
                <a:gd name="connsiteX7" fmla="*/ 5238833 w 6326724"/>
                <a:gd name="connsiteY7" fmla="*/ 6498875 h 6561326"/>
                <a:gd name="connsiteX8" fmla="*/ 5138040 w 6326724"/>
                <a:gd name="connsiteY8" fmla="*/ 6561326 h 6561326"/>
                <a:gd name="connsiteX9" fmla="*/ 3946072 w 6326724"/>
                <a:gd name="connsiteY9" fmla="*/ 6561326 h 6561326"/>
                <a:gd name="connsiteX10" fmla="*/ 3976009 w 6326724"/>
                <a:gd name="connsiteY10" fmla="*/ 6555242 h 6561326"/>
                <a:gd name="connsiteX11" fmla="*/ 4404855 w 6326724"/>
                <a:gd name="connsiteY11" fmla="*/ 6399048 h 6561326"/>
                <a:gd name="connsiteX12" fmla="*/ 4938868 w 6326724"/>
                <a:gd name="connsiteY12" fmla="*/ 6072132 h 6561326"/>
                <a:gd name="connsiteX13" fmla="*/ 5068342 w 6326724"/>
                <a:gd name="connsiteY13" fmla="*/ 5976042 h 6561326"/>
                <a:gd name="connsiteX14" fmla="*/ 5197816 w 6326724"/>
                <a:gd name="connsiteY14" fmla="*/ 5876730 h 6561326"/>
                <a:gd name="connsiteX15" fmla="*/ 5460039 w 6326724"/>
                <a:gd name="connsiteY15" fmla="*/ 5670637 h 6561326"/>
                <a:gd name="connsiteX16" fmla="*/ 5999033 w 6326724"/>
                <a:gd name="connsiteY16" fmla="*/ 5271718 h 6561326"/>
                <a:gd name="connsiteX17" fmla="*/ 6258766 w 6326724"/>
                <a:gd name="connsiteY17" fmla="*/ 5077603 h 6561326"/>
                <a:gd name="connsiteX18" fmla="*/ 4139342 w 6326724"/>
                <a:gd name="connsiteY18" fmla="*/ 440 h 6561326"/>
                <a:gd name="connsiteX19" fmla="*/ 4315744 w 6326724"/>
                <a:gd name="connsiteY19" fmla="*/ 6808 h 6561326"/>
                <a:gd name="connsiteX20" fmla="*/ 5015400 w 6326724"/>
                <a:gd name="connsiteY20" fmla="*/ 113591 h 6561326"/>
                <a:gd name="connsiteX21" fmla="*/ 5681114 w 6326724"/>
                <a:gd name="connsiteY21" fmla="*/ 361418 h 6561326"/>
                <a:gd name="connsiteX22" fmla="*/ 6270952 w 6326724"/>
                <a:gd name="connsiteY22" fmla="*/ 755441 h 6561326"/>
                <a:gd name="connsiteX23" fmla="*/ 6326724 w 6326724"/>
                <a:gd name="connsiteY23" fmla="*/ 807432 h 6561326"/>
                <a:gd name="connsiteX24" fmla="*/ 6326724 w 6326724"/>
                <a:gd name="connsiteY24" fmla="*/ 1231565 h 6561326"/>
                <a:gd name="connsiteX25" fmla="*/ 6302093 w 6326724"/>
                <a:gd name="connsiteY25" fmla="*/ 1203002 h 6561326"/>
                <a:gd name="connsiteX26" fmla="*/ 6066914 w 6326724"/>
                <a:gd name="connsiteY26" fmla="*/ 989616 h 6561326"/>
                <a:gd name="connsiteX27" fmla="*/ 5533688 w 6326724"/>
                <a:gd name="connsiteY27" fmla="*/ 647242 h 6561326"/>
                <a:gd name="connsiteX28" fmla="*/ 4933626 w 6326724"/>
                <a:gd name="connsiteY28" fmla="*/ 432262 h 6561326"/>
                <a:gd name="connsiteX29" fmla="*/ 4296873 w 6326724"/>
                <a:gd name="connsiteY29" fmla="*/ 343126 h 6561326"/>
                <a:gd name="connsiteX30" fmla="*/ 3651602 w 6326724"/>
                <a:gd name="connsiteY30" fmla="*/ 365797 h 6561326"/>
                <a:gd name="connsiteX31" fmla="*/ 3018256 w 6326724"/>
                <a:gd name="connsiteY31" fmla="*/ 496666 h 6561326"/>
                <a:gd name="connsiteX32" fmla="*/ 2412429 w 6326724"/>
                <a:gd name="connsiteY32" fmla="*/ 724399 h 6561326"/>
                <a:gd name="connsiteX33" fmla="*/ 1329857 w 6326724"/>
                <a:gd name="connsiteY33" fmla="*/ 1424086 h 6561326"/>
                <a:gd name="connsiteX34" fmla="*/ 887314 w 6326724"/>
                <a:gd name="connsiteY34" fmla="*/ 1891015 h 6561326"/>
                <a:gd name="connsiteX35" fmla="*/ 537420 w 6326724"/>
                <a:gd name="connsiteY35" fmla="*/ 2427245 h 6561326"/>
                <a:gd name="connsiteX36" fmla="*/ 299965 w 6326724"/>
                <a:gd name="connsiteY36" fmla="*/ 3020021 h 6561326"/>
                <a:gd name="connsiteX37" fmla="*/ 213606 w 6326724"/>
                <a:gd name="connsiteY37" fmla="*/ 3651953 h 6561326"/>
                <a:gd name="connsiteX38" fmla="*/ 250036 w 6326724"/>
                <a:gd name="connsiteY38" fmla="*/ 3961352 h 6561326"/>
                <a:gd name="connsiteX39" fmla="*/ 357625 w 6326724"/>
                <a:gd name="connsiteY39" fmla="*/ 4250783 h 6561326"/>
                <a:gd name="connsiteX40" fmla="*/ 432715 w 6326724"/>
                <a:gd name="connsiteY40" fmla="*/ 4387063 h 6561326"/>
                <a:gd name="connsiteX41" fmla="*/ 518943 w 6326724"/>
                <a:gd name="connsiteY41" fmla="*/ 4518962 h 6561326"/>
                <a:gd name="connsiteX42" fmla="*/ 718133 w 6326724"/>
                <a:gd name="connsiteY42" fmla="*/ 4773874 h 6561326"/>
                <a:gd name="connsiteX43" fmla="*/ 933704 w 6326724"/>
                <a:gd name="connsiteY43" fmla="*/ 5030717 h 6561326"/>
                <a:gd name="connsiteX44" fmla="*/ 1040900 w 6326724"/>
                <a:gd name="connsiteY44" fmla="*/ 5164806 h 6561326"/>
                <a:gd name="connsiteX45" fmla="*/ 1092401 w 6326724"/>
                <a:gd name="connsiteY45" fmla="*/ 5230628 h 6561326"/>
                <a:gd name="connsiteX46" fmla="*/ 1142854 w 6326724"/>
                <a:gd name="connsiteY46" fmla="*/ 5293615 h 6561326"/>
                <a:gd name="connsiteX47" fmla="*/ 1576354 w 6326724"/>
                <a:gd name="connsiteY47" fmla="*/ 5759128 h 6561326"/>
                <a:gd name="connsiteX48" fmla="*/ 1806865 w 6326724"/>
                <a:gd name="connsiteY48" fmla="*/ 5968571 h 6561326"/>
                <a:gd name="connsiteX49" fmla="*/ 2048253 w 6326724"/>
                <a:gd name="connsiteY49" fmla="*/ 6161654 h 6561326"/>
                <a:gd name="connsiteX50" fmla="*/ 2587506 w 6326724"/>
                <a:gd name="connsiteY50" fmla="*/ 6467059 h 6561326"/>
                <a:gd name="connsiteX51" fmla="*/ 2889176 w 6326724"/>
                <a:gd name="connsiteY51" fmla="*/ 6553360 h 6561326"/>
                <a:gd name="connsiteX52" fmla="*/ 2929698 w 6326724"/>
                <a:gd name="connsiteY52" fmla="*/ 6561326 h 6561326"/>
                <a:gd name="connsiteX53" fmla="*/ 1816374 w 6326724"/>
                <a:gd name="connsiteY53" fmla="*/ 6561326 h 6561326"/>
                <a:gd name="connsiteX54" fmla="*/ 1787601 w 6326724"/>
                <a:gd name="connsiteY54" fmla="*/ 6545761 h 6561326"/>
                <a:gd name="connsiteX55" fmla="*/ 1225544 w 6326724"/>
                <a:gd name="connsiteY55" fmla="*/ 6094158 h 6561326"/>
                <a:gd name="connsiteX56" fmla="*/ 997654 w 6326724"/>
                <a:gd name="connsiteY56" fmla="*/ 5822374 h 6561326"/>
                <a:gd name="connsiteX57" fmla="*/ 798596 w 6326724"/>
                <a:gd name="connsiteY57" fmla="*/ 5534615 h 6561326"/>
                <a:gd name="connsiteX58" fmla="*/ 752075 w 6326724"/>
                <a:gd name="connsiteY58" fmla="*/ 5461324 h 6561326"/>
                <a:gd name="connsiteX59" fmla="*/ 707650 w 6326724"/>
                <a:gd name="connsiteY59" fmla="*/ 5390221 h 6561326"/>
                <a:gd name="connsiteX60" fmla="*/ 619980 w 6326724"/>
                <a:gd name="connsiteY60" fmla="*/ 5252396 h 6561326"/>
                <a:gd name="connsiteX61" fmla="*/ 438349 w 6326724"/>
                <a:gd name="connsiteY61" fmla="*/ 4970822 h 6561326"/>
                <a:gd name="connsiteX62" fmla="*/ 261044 w 6326724"/>
                <a:gd name="connsiteY62" fmla="*/ 4673145 h 6561326"/>
                <a:gd name="connsiteX63" fmla="*/ 181107 w 6326724"/>
                <a:gd name="connsiteY63" fmla="*/ 4515356 h 6561326"/>
                <a:gd name="connsiteX64" fmla="*/ 113224 w 6326724"/>
                <a:gd name="connsiteY64" fmla="*/ 4350223 h 6561326"/>
                <a:gd name="connsiteX65" fmla="*/ 61199 w 6326724"/>
                <a:gd name="connsiteY65" fmla="*/ 4178908 h 6561326"/>
                <a:gd name="connsiteX66" fmla="*/ 41804 w 6326724"/>
                <a:gd name="connsiteY66" fmla="*/ 4091577 h 6561326"/>
                <a:gd name="connsiteX67" fmla="*/ 33287 w 6326724"/>
                <a:gd name="connsiteY67" fmla="*/ 4047781 h 6561326"/>
                <a:gd name="connsiteX68" fmla="*/ 26209 w 6326724"/>
                <a:gd name="connsiteY68" fmla="*/ 4003858 h 6561326"/>
                <a:gd name="connsiteX69" fmla="*/ 0 w 6326724"/>
                <a:gd name="connsiteY69" fmla="*/ 3651953 h 6561326"/>
                <a:gd name="connsiteX70" fmla="*/ 72731 w 6326724"/>
                <a:gd name="connsiteY70" fmla="*/ 2966307 h 6561326"/>
                <a:gd name="connsiteX71" fmla="*/ 291316 w 6326724"/>
                <a:gd name="connsiteY71" fmla="*/ 2309385 h 6561326"/>
                <a:gd name="connsiteX72" fmla="*/ 1110878 w 6326724"/>
                <a:gd name="connsiteY72" fmla="*/ 1193776 h 6561326"/>
                <a:gd name="connsiteX73" fmla="*/ 1654327 w 6326724"/>
                <a:gd name="connsiteY73" fmla="*/ 756730 h 6561326"/>
                <a:gd name="connsiteX74" fmla="*/ 2261727 w 6326724"/>
                <a:gd name="connsiteY74" fmla="*/ 409720 h 6561326"/>
                <a:gd name="connsiteX75" fmla="*/ 3610060 w 6326724"/>
                <a:gd name="connsiteY75" fmla="*/ 27032 h 6561326"/>
                <a:gd name="connsiteX76" fmla="*/ 4139342 w 6326724"/>
                <a:gd name="connsiteY76" fmla="*/ 440 h 6561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6326724" h="6561326">
                  <a:moveTo>
                    <a:pt x="6326724" y="5020808"/>
                  </a:moveTo>
                  <a:lnTo>
                    <a:pt x="6326724" y="5698632"/>
                  </a:lnTo>
                  <a:lnTo>
                    <a:pt x="6067438" y="5902509"/>
                  </a:lnTo>
                  <a:cubicBezTo>
                    <a:pt x="5977868" y="5970407"/>
                    <a:pt x="5888364" y="6036453"/>
                    <a:pt x="5799974" y="6102017"/>
                  </a:cubicBezTo>
                  <a:lnTo>
                    <a:pt x="5665258" y="6202100"/>
                  </a:lnTo>
                  <a:cubicBezTo>
                    <a:pt x="5619654" y="6235719"/>
                    <a:pt x="5573656" y="6269596"/>
                    <a:pt x="5526873" y="6302828"/>
                  </a:cubicBezTo>
                  <a:cubicBezTo>
                    <a:pt x="5480220" y="6336189"/>
                    <a:pt x="5433044" y="6369423"/>
                    <a:pt x="5385080" y="6402268"/>
                  </a:cubicBezTo>
                  <a:cubicBezTo>
                    <a:pt x="5336988" y="6434857"/>
                    <a:pt x="5288500" y="6467187"/>
                    <a:pt x="5238833" y="6498875"/>
                  </a:cubicBezTo>
                  <a:lnTo>
                    <a:pt x="5138040" y="6561326"/>
                  </a:lnTo>
                  <a:lnTo>
                    <a:pt x="3946072" y="6561326"/>
                  </a:lnTo>
                  <a:lnTo>
                    <a:pt x="3976009" y="6555242"/>
                  </a:lnTo>
                  <a:cubicBezTo>
                    <a:pt x="4123712" y="6519227"/>
                    <a:pt x="4266863" y="6466383"/>
                    <a:pt x="4404855" y="6399048"/>
                  </a:cubicBezTo>
                  <a:cubicBezTo>
                    <a:pt x="4589500" y="6310299"/>
                    <a:pt x="4765232" y="6196690"/>
                    <a:pt x="4938868" y="6072132"/>
                  </a:cubicBezTo>
                  <a:cubicBezTo>
                    <a:pt x="4982245" y="6041089"/>
                    <a:pt x="5025359" y="6008630"/>
                    <a:pt x="5068342" y="5976042"/>
                  </a:cubicBezTo>
                  <a:cubicBezTo>
                    <a:pt x="5111588" y="5943453"/>
                    <a:pt x="5154702" y="5910349"/>
                    <a:pt x="5197816" y="5876730"/>
                  </a:cubicBezTo>
                  <a:lnTo>
                    <a:pt x="5460039" y="5670637"/>
                  </a:lnTo>
                  <a:cubicBezTo>
                    <a:pt x="5639966" y="5530365"/>
                    <a:pt x="5821596" y="5399753"/>
                    <a:pt x="5999033" y="5271718"/>
                  </a:cubicBezTo>
                  <a:cubicBezTo>
                    <a:pt x="6087686" y="5207700"/>
                    <a:pt x="6174667" y="5143360"/>
                    <a:pt x="6258766" y="5077603"/>
                  </a:cubicBezTo>
                  <a:close/>
                  <a:moveTo>
                    <a:pt x="4139342" y="440"/>
                  </a:moveTo>
                  <a:cubicBezTo>
                    <a:pt x="4198237" y="1301"/>
                    <a:pt x="4257068" y="3427"/>
                    <a:pt x="4315744" y="6808"/>
                  </a:cubicBezTo>
                  <a:cubicBezTo>
                    <a:pt x="4550841" y="20849"/>
                    <a:pt x="4785806" y="55240"/>
                    <a:pt x="5015400" y="113591"/>
                  </a:cubicBezTo>
                  <a:cubicBezTo>
                    <a:pt x="5244992" y="171812"/>
                    <a:pt x="5469212" y="254249"/>
                    <a:pt x="5681114" y="361418"/>
                  </a:cubicBezTo>
                  <a:cubicBezTo>
                    <a:pt x="5892754" y="468586"/>
                    <a:pt x="6093124" y="599584"/>
                    <a:pt x="6270952" y="755441"/>
                  </a:cubicBezTo>
                  <a:lnTo>
                    <a:pt x="6326724" y="807432"/>
                  </a:lnTo>
                  <a:lnTo>
                    <a:pt x="6326724" y="1231565"/>
                  </a:lnTo>
                  <a:lnTo>
                    <a:pt x="6302093" y="1203002"/>
                  </a:lnTo>
                  <a:cubicBezTo>
                    <a:pt x="6227937" y="1127247"/>
                    <a:pt x="6149211" y="1056081"/>
                    <a:pt x="6066914" y="989616"/>
                  </a:cubicBezTo>
                  <a:cubicBezTo>
                    <a:pt x="5902714" y="856299"/>
                    <a:pt x="5724360" y="740371"/>
                    <a:pt x="5533688" y="647242"/>
                  </a:cubicBezTo>
                  <a:cubicBezTo>
                    <a:pt x="5343146" y="553857"/>
                    <a:pt x="5141466" y="482239"/>
                    <a:pt x="4933626" y="432262"/>
                  </a:cubicBezTo>
                  <a:cubicBezTo>
                    <a:pt x="4725788" y="382156"/>
                    <a:pt x="4512182" y="353303"/>
                    <a:pt x="4296873" y="343126"/>
                  </a:cubicBezTo>
                  <a:cubicBezTo>
                    <a:pt x="4081172" y="332435"/>
                    <a:pt x="3865732" y="339520"/>
                    <a:pt x="3651602" y="365797"/>
                  </a:cubicBezTo>
                  <a:cubicBezTo>
                    <a:pt x="3437604" y="392202"/>
                    <a:pt x="3225572" y="436384"/>
                    <a:pt x="3018256" y="496666"/>
                  </a:cubicBezTo>
                  <a:cubicBezTo>
                    <a:pt x="2810809" y="556691"/>
                    <a:pt x="2608474" y="634362"/>
                    <a:pt x="2412429" y="724399"/>
                  </a:cubicBezTo>
                  <a:cubicBezTo>
                    <a:pt x="2019160" y="902541"/>
                    <a:pt x="1651969" y="1138775"/>
                    <a:pt x="1329857" y="1424086"/>
                  </a:cubicBezTo>
                  <a:cubicBezTo>
                    <a:pt x="1169326" y="1567192"/>
                    <a:pt x="1020588" y="1723307"/>
                    <a:pt x="887314" y="1891015"/>
                  </a:cubicBezTo>
                  <a:cubicBezTo>
                    <a:pt x="753778" y="2058466"/>
                    <a:pt x="635967" y="2238026"/>
                    <a:pt x="537420" y="2427245"/>
                  </a:cubicBezTo>
                  <a:cubicBezTo>
                    <a:pt x="438874" y="2616335"/>
                    <a:pt x="356839" y="2814313"/>
                    <a:pt x="299965" y="3020021"/>
                  </a:cubicBezTo>
                  <a:cubicBezTo>
                    <a:pt x="242961" y="3225212"/>
                    <a:pt x="213474" y="3438518"/>
                    <a:pt x="213606" y="3651953"/>
                  </a:cubicBezTo>
                  <a:cubicBezTo>
                    <a:pt x="214785" y="3756804"/>
                    <a:pt x="225269" y="3860881"/>
                    <a:pt x="250036" y="3961352"/>
                  </a:cubicBezTo>
                  <a:cubicBezTo>
                    <a:pt x="274412" y="4061950"/>
                    <a:pt x="312284" y="4158171"/>
                    <a:pt x="357625" y="4250783"/>
                  </a:cubicBezTo>
                  <a:cubicBezTo>
                    <a:pt x="380558" y="4297025"/>
                    <a:pt x="405982" y="4342366"/>
                    <a:pt x="432715" y="4387063"/>
                  </a:cubicBezTo>
                  <a:cubicBezTo>
                    <a:pt x="459841" y="4431630"/>
                    <a:pt x="488803" y="4475554"/>
                    <a:pt x="518943" y="4518962"/>
                  </a:cubicBezTo>
                  <a:cubicBezTo>
                    <a:pt x="580011" y="4605521"/>
                    <a:pt x="647893" y="4689504"/>
                    <a:pt x="718133" y="4773874"/>
                  </a:cubicBezTo>
                  <a:cubicBezTo>
                    <a:pt x="788374" y="4858372"/>
                    <a:pt x="861760" y="4942871"/>
                    <a:pt x="933704" y="5030717"/>
                  </a:cubicBezTo>
                  <a:cubicBezTo>
                    <a:pt x="969742" y="5074512"/>
                    <a:pt x="1005387" y="5119337"/>
                    <a:pt x="1040900" y="5164806"/>
                  </a:cubicBezTo>
                  <a:lnTo>
                    <a:pt x="1092401" y="5230628"/>
                  </a:lnTo>
                  <a:cubicBezTo>
                    <a:pt x="1109306" y="5251624"/>
                    <a:pt x="1125425" y="5273135"/>
                    <a:pt x="1142854" y="5293615"/>
                  </a:cubicBezTo>
                  <a:cubicBezTo>
                    <a:pt x="1278880" y="5460293"/>
                    <a:pt x="1426438" y="5613704"/>
                    <a:pt x="1576354" y="5759128"/>
                  </a:cubicBezTo>
                  <a:cubicBezTo>
                    <a:pt x="1651706" y="5831519"/>
                    <a:pt x="1728368" y="5901461"/>
                    <a:pt x="1806865" y="5968571"/>
                  </a:cubicBezTo>
                  <a:cubicBezTo>
                    <a:pt x="1885362" y="6035680"/>
                    <a:pt x="1965299" y="6100599"/>
                    <a:pt x="2048253" y="6161654"/>
                  </a:cubicBezTo>
                  <a:cubicBezTo>
                    <a:pt x="2213502" y="6284022"/>
                    <a:pt x="2391724" y="6393380"/>
                    <a:pt x="2587506" y="6467059"/>
                  </a:cubicBezTo>
                  <a:cubicBezTo>
                    <a:pt x="2685137" y="6503898"/>
                    <a:pt x="2786304" y="6532106"/>
                    <a:pt x="2889176" y="6553360"/>
                  </a:cubicBezTo>
                  <a:lnTo>
                    <a:pt x="2929698" y="6561326"/>
                  </a:lnTo>
                  <a:lnTo>
                    <a:pt x="1816374" y="6561326"/>
                  </a:lnTo>
                  <a:lnTo>
                    <a:pt x="1787601" y="6545761"/>
                  </a:lnTo>
                  <a:cubicBezTo>
                    <a:pt x="1577272" y="6422749"/>
                    <a:pt x="1389483" y="6266761"/>
                    <a:pt x="1225544" y="6094158"/>
                  </a:cubicBezTo>
                  <a:cubicBezTo>
                    <a:pt x="1143116" y="6007986"/>
                    <a:pt x="1068158" y="5916274"/>
                    <a:pt x="997654" y="5822374"/>
                  </a:cubicBezTo>
                  <a:cubicBezTo>
                    <a:pt x="927546" y="5728086"/>
                    <a:pt x="860842" y="5632381"/>
                    <a:pt x="798596" y="5534615"/>
                  </a:cubicBezTo>
                  <a:cubicBezTo>
                    <a:pt x="782608" y="5510399"/>
                    <a:pt x="767537" y="5485797"/>
                    <a:pt x="752075" y="5461324"/>
                  </a:cubicBezTo>
                  <a:lnTo>
                    <a:pt x="707650" y="5390221"/>
                  </a:lnTo>
                  <a:cubicBezTo>
                    <a:pt x="679213" y="5344237"/>
                    <a:pt x="649728" y="5298638"/>
                    <a:pt x="619980" y="5252396"/>
                  </a:cubicBezTo>
                  <a:lnTo>
                    <a:pt x="438349" y="4970822"/>
                  </a:lnTo>
                  <a:cubicBezTo>
                    <a:pt x="377413" y="4874860"/>
                    <a:pt x="317263" y="4776064"/>
                    <a:pt x="261044" y="4673145"/>
                  </a:cubicBezTo>
                  <a:cubicBezTo>
                    <a:pt x="233000" y="4621622"/>
                    <a:pt x="205874" y="4569197"/>
                    <a:pt x="181107" y="4515356"/>
                  </a:cubicBezTo>
                  <a:cubicBezTo>
                    <a:pt x="156470" y="4461385"/>
                    <a:pt x="133537" y="4406385"/>
                    <a:pt x="113224" y="4350223"/>
                  </a:cubicBezTo>
                  <a:cubicBezTo>
                    <a:pt x="93305" y="4293934"/>
                    <a:pt x="75614" y="4236872"/>
                    <a:pt x="61199" y="4178908"/>
                  </a:cubicBezTo>
                  <a:cubicBezTo>
                    <a:pt x="54385" y="4149927"/>
                    <a:pt x="47440" y="4120815"/>
                    <a:pt x="41804" y="4091577"/>
                  </a:cubicBezTo>
                  <a:lnTo>
                    <a:pt x="33287" y="4047781"/>
                  </a:lnTo>
                  <a:lnTo>
                    <a:pt x="26209" y="4003858"/>
                  </a:lnTo>
                  <a:cubicBezTo>
                    <a:pt x="7732" y="3886643"/>
                    <a:pt x="0" y="3768783"/>
                    <a:pt x="0" y="3651953"/>
                  </a:cubicBezTo>
                  <a:cubicBezTo>
                    <a:pt x="524" y="3422031"/>
                    <a:pt x="25030" y="3192109"/>
                    <a:pt x="72731" y="2966307"/>
                  </a:cubicBezTo>
                  <a:cubicBezTo>
                    <a:pt x="120301" y="2740634"/>
                    <a:pt x="193163" y="2519343"/>
                    <a:pt x="291316" y="2309385"/>
                  </a:cubicBezTo>
                  <a:cubicBezTo>
                    <a:pt x="488540" y="1889469"/>
                    <a:pt x="774352" y="1513736"/>
                    <a:pt x="1110878" y="1193776"/>
                  </a:cubicBezTo>
                  <a:cubicBezTo>
                    <a:pt x="1279535" y="1033797"/>
                    <a:pt x="1461821" y="887856"/>
                    <a:pt x="1654327" y="756730"/>
                  </a:cubicBezTo>
                  <a:cubicBezTo>
                    <a:pt x="1847096" y="625732"/>
                    <a:pt x="2049956" y="509031"/>
                    <a:pt x="2261727" y="409720"/>
                  </a:cubicBezTo>
                  <a:cubicBezTo>
                    <a:pt x="2685792" y="212515"/>
                    <a:pt x="3142357" y="82162"/>
                    <a:pt x="3610060" y="27032"/>
                  </a:cubicBezTo>
                  <a:cubicBezTo>
                    <a:pt x="3785399" y="6647"/>
                    <a:pt x="3962657" y="-2144"/>
                    <a:pt x="4139342" y="4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09" name="Freeform: Shape 3108">
              <a:extLst>
                <a:ext uri="{FF2B5EF4-FFF2-40B4-BE49-F238E27FC236}">
                  <a16:creationId xmlns:a16="http://schemas.microsoft.com/office/drawing/2014/main" id="{BC4A6C98-F96E-4587-B01F-A9B01BBFAD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1866928 h 6521594"/>
                <a:gd name="connsiteX4" fmla="*/ 6212358 w 6321679"/>
                <a:gd name="connsiteY4" fmla="*/ 1689281 h 6521594"/>
                <a:gd name="connsiteX5" fmla="*/ 6049880 w 6321679"/>
                <a:gd name="connsiteY5" fmla="*/ 1477173 h 6521594"/>
                <a:gd name="connsiteX6" fmla="*/ 5248663 w 6321679"/>
                <a:gd name="connsiteY6" fmla="*/ 869327 h 6521594"/>
                <a:gd name="connsiteX7" fmla="*/ 4150102 w 6321679"/>
                <a:gd name="connsiteY7" fmla="*/ 644042 h 6521594"/>
                <a:gd name="connsiteX8" fmla="*/ 2867946 w 6321679"/>
                <a:gd name="connsiteY8" fmla="*/ 886459 h 6521594"/>
                <a:gd name="connsiteX9" fmla="*/ 1728892 w 6321679"/>
                <a:gd name="connsiteY9" fmla="*/ 1552397 h 6521594"/>
                <a:gd name="connsiteX10" fmla="*/ 941043 w 6321679"/>
                <a:gd name="connsiteY10" fmla="*/ 2512664 h 6521594"/>
                <a:gd name="connsiteX11" fmla="*/ 655362 w 6321679"/>
                <a:gd name="connsiteY11" fmla="*/ 3630204 h 6521594"/>
                <a:gd name="connsiteX12" fmla="*/ 1128177 w 6321679"/>
                <a:gd name="connsiteY12" fmla="*/ 4667883 h 6521594"/>
                <a:gd name="connsiteX13" fmla="*/ 1366419 w 6321679"/>
                <a:gd name="connsiteY13" fmla="*/ 4997246 h 6521594"/>
                <a:gd name="connsiteX14" fmla="*/ 3601937 w 6321679"/>
                <a:gd name="connsiteY14" fmla="*/ 6284685 h 6521594"/>
                <a:gd name="connsiteX15" fmla="*/ 5298985 w 6321679"/>
                <a:gd name="connsiteY15" fmla="*/ 5492643 h 6521594"/>
                <a:gd name="connsiteX16" fmla="*/ 5505513 w 6321679"/>
                <a:gd name="connsiteY16" fmla="*/ 5335367 h 6521594"/>
                <a:gd name="connsiteX17" fmla="*/ 6252618 w 6321679"/>
                <a:gd name="connsiteY17" fmla="*/ 4722492 h 6521594"/>
                <a:gd name="connsiteX18" fmla="*/ 6321679 w 6321679"/>
                <a:gd name="connsiteY18" fmla="*/ 4651477 h 6521594"/>
                <a:gd name="connsiteX19" fmla="*/ 6321679 w 6321679"/>
                <a:gd name="connsiteY19" fmla="*/ 5523097 h 6521594"/>
                <a:gd name="connsiteX20" fmla="*/ 6024428 w 6321679"/>
                <a:gd name="connsiteY20" fmla="*/ 5754969 h 6521594"/>
                <a:gd name="connsiteX21" fmla="*/ 5702345 w 6321679"/>
                <a:gd name="connsiteY21" fmla="*/ 6000018 h 6521594"/>
                <a:gd name="connsiteX22" fmla="*/ 4988380 w 6321679"/>
                <a:gd name="connsiteY22" fmla="*/ 6506549 h 6521594"/>
                <a:gd name="connsiteX23" fmla="*/ 4961490 w 6321679"/>
                <a:gd name="connsiteY23" fmla="*/ 6521594 h 6521594"/>
                <a:gd name="connsiteX24" fmla="*/ 2011326 w 6321679"/>
                <a:gd name="connsiteY24" fmla="*/ 6521594 h 6521594"/>
                <a:gd name="connsiteX25" fmla="*/ 1982893 w 6321679"/>
                <a:gd name="connsiteY25" fmla="*/ 6505768 h 6521594"/>
                <a:gd name="connsiteX26" fmla="*/ 824149 w 6321679"/>
                <a:gd name="connsiteY26" fmla="*/ 5358682 h 6521594"/>
                <a:gd name="connsiteX27" fmla="*/ 0 w 6321679"/>
                <a:gd name="connsiteY27" fmla="*/ 3630075 h 6521594"/>
                <a:gd name="connsiteX28" fmla="*/ 4150102 w 6321679"/>
                <a:gd name="connsiteY28"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6321679" h="6521594">
                  <a:moveTo>
                    <a:pt x="4150102" y="0"/>
                  </a:moveTo>
                  <a:cubicBezTo>
                    <a:pt x="4918148" y="0"/>
                    <a:pt x="5569597" y="228540"/>
                    <a:pt x="6083891" y="619943"/>
                  </a:cubicBezTo>
                  <a:lnTo>
                    <a:pt x="6321679" y="822247"/>
                  </a:lnTo>
                  <a:lnTo>
                    <a:pt x="6321679" y="1866928"/>
                  </a:lnTo>
                  <a:lnTo>
                    <a:pt x="6212358" y="1689281"/>
                  </a:lnTo>
                  <a:cubicBezTo>
                    <a:pt x="6161484" y="1615222"/>
                    <a:pt x="6107295" y="1544427"/>
                    <a:pt x="6049880" y="1477173"/>
                  </a:cubicBezTo>
                  <a:cubicBezTo>
                    <a:pt x="5825135" y="1214018"/>
                    <a:pt x="5555573" y="1009470"/>
                    <a:pt x="5248663" y="869327"/>
                  </a:cubicBezTo>
                  <a:cubicBezTo>
                    <a:pt x="4921178" y="719909"/>
                    <a:pt x="4551627" y="644042"/>
                    <a:pt x="4150102" y="644042"/>
                  </a:cubicBezTo>
                  <a:cubicBezTo>
                    <a:pt x="3724203" y="644042"/>
                    <a:pt x="3292799" y="725448"/>
                    <a:pt x="2867946" y="886459"/>
                  </a:cubicBezTo>
                  <a:cubicBezTo>
                    <a:pt x="2454234" y="1042832"/>
                    <a:pt x="2060440" y="1273141"/>
                    <a:pt x="1728892" y="1552397"/>
                  </a:cubicBezTo>
                  <a:cubicBezTo>
                    <a:pt x="1391580" y="1836419"/>
                    <a:pt x="1126473" y="2159600"/>
                    <a:pt x="941043" y="2512664"/>
                  </a:cubicBezTo>
                  <a:cubicBezTo>
                    <a:pt x="751551" y="2873583"/>
                    <a:pt x="655362" y="3249575"/>
                    <a:pt x="655362" y="3630204"/>
                  </a:cubicBezTo>
                  <a:cubicBezTo>
                    <a:pt x="655362" y="4013537"/>
                    <a:pt x="808817" y="4237405"/>
                    <a:pt x="1128177" y="4667883"/>
                  </a:cubicBezTo>
                  <a:cubicBezTo>
                    <a:pt x="1205232" y="4771702"/>
                    <a:pt x="1284908" y="4879129"/>
                    <a:pt x="1366419" y="4997246"/>
                  </a:cubicBezTo>
                  <a:cubicBezTo>
                    <a:pt x="1989282" y="5899677"/>
                    <a:pt x="2657880" y="6284685"/>
                    <a:pt x="3601937" y="6284685"/>
                  </a:cubicBezTo>
                  <a:cubicBezTo>
                    <a:pt x="4221523" y="6284685"/>
                    <a:pt x="4676122" y="5971036"/>
                    <a:pt x="5298985" y="5492643"/>
                  </a:cubicBezTo>
                  <a:cubicBezTo>
                    <a:pt x="5368571" y="5439187"/>
                    <a:pt x="5438156" y="5386375"/>
                    <a:pt x="5505513" y="5335367"/>
                  </a:cubicBezTo>
                  <a:cubicBezTo>
                    <a:pt x="5779335" y="5127761"/>
                    <a:pt x="6041730" y="4928776"/>
                    <a:pt x="6252618" y="4722492"/>
                  </a:cubicBezTo>
                  <a:lnTo>
                    <a:pt x="6321679" y="4651477"/>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10" name="Freeform: Shape 3109">
              <a:extLst>
                <a:ext uri="{FF2B5EF4-FFF2-40B4-BE49-F238E27FC236}">
                  <a16:creationId xmlns:a16="http://schemas.microsoft.com/office/drawing/2014/main" id="{A66409EC-9CC3-482A-A4A5-54ED092B3F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2150195 h 6521594"/>
                <a:gd name="connsiteX4" fmla="*/ 6241288 w 6321679"/>
                <a:gd name="connsiteY4" fmla="*/ 1985338 h 6521594"/>
                <a:gd name="connsiteX5" fmla="*/ 5949367 w 6321679"/>
                <a:gd name="connsiteY5" fmla="*/ 1559997 h 6521594"/>
                <a:gd name="connsiteX6" fmla="*/ 5193362 w 6321679"/>
                <a:gd name="connsiteY6" fmla="*/ 986156 h 6521594"/>
                <a:gd name="connsiteX7" fmla="*/ 4150102 w 6321679"/>
                <a:gd name="connsiteY7" fmla="*/ 772850 h 6521594"/>
                <a:gd name="connsiteX8" fmla="*/ 2914861 w 6321679"/>
                <a:gd name="connsiteY8" fmla="*/ 1006637 h 6521594"/>
                <a:gd name="connsiteX9" fmla="*/ 1814073 w 6321679"/>
                <a:gd name="connsiteY9" fmla="*/ 1650163 h 6521594"/>
                <a:gd name="connsiteX10" fmla="*/ 1057412 w 6321679"/>
                <a:gd name="connsiteY10" fmla="*/ 2571657 h 6521594"/>
                <a:gd name="connsiteX11" fmla="*/ 786277 w 6321679"/>
                <a:gd name="connsiteY11" fmla="*/ 3630204 h 6521594"/>
                <a:gd name="connsiteX12" fmla="*/ 1233931 w 6321679"/>
                <a:gd name="connsiteY12" fmla="*/ 4592016 h 6521594"/>
                <a:gd name="connsiteX13" fmla="*/ 1474795 w 6321679"/>
                <a:gd name="connsiteY13" fmla="*/ 4924985 h 6521594"/>
                <a:gd name="connsiteX14" fmla="*/ 2393691 w 6321679"/>
                <a:gd name="connsiteY14" fmla="*/ 5846995 h 6521594"/>
                <a:gd name="connsiteX15" fmla="*/ 3601805 w 6321679"/>
                <a:gd name="connsiteY15" fmla="*/ 6155876 h 6521594"/>
                <a:gd name="connsiteX16" fmla="*/ 4378909 w 6321679"/>
                <a:gd name="connsiteY16" fmla="*/ 5959186 h 6521594"/>
                <a:gd name="connsiteX17" fmla="*/ 5218129 w 6321679"/>
                <a:gd name="connsiteY17" fmla="*/ 5391271 h 6521594"/>
                <a:gd name="connsiteX18" fmla="*/ 5425313 w 6321679"/>
                <a:gd name="connsiteY18" fmla="*/ 5233481 h 6521594"/>
                <a:gd name="connsiteX19" fmla="*/ 6254366 w 6321679"/>
                <a:gd name="connsiteY19" fmla="*/ 4534301 h 6521594"/>
                <a:gd name="connsiteX20" fmla="*/ 6321679 w 6321679"/>
                <a:gd name="connsiteY20" fmla="*/ 4456641 h 6521594"/>
                <a:gd name="connsiteX21" fmla="*/ 6321679 w 6321679"/>
                <a:gd name="connsiteY21" fmla="*/ 5523097 h 6521594"/>
                <a:gd name="connsiteX22" fmla="*/ 6024428 w 6321679"/>
                <a:gd name="connsiteY22" fmla="*/ 5754969 h 6521594"/>
                <a:gd name="connsiteX23" fmla="*/ 5702345 w 6321679"/>
                <a:gd name="connsiteY23" fmla="*/ 6000018 h 6521594"/>
                <a:gd name="connsiteX24" fmla="*/ 4988380 w 6321679"/>
                <a:gd name="connsiteY24" fmla="*/ 6506549 h 6521594"/>
                <a:gd name="connsiteX25" fmla="*/ 4961490 w 6321679"/>
                <a:gd name="connsiteY25" fmla="*/ 6521594 h 6521594"/>
                <a:gd name="connsiteX26" fmla="*/ 2011326 w 6321679"/>
                <a:gd name="connsiteY26" fmla="*/ 6521594 h 6521594"/>
                <a:gd name="connsiteX27" fmla="*/ 1982893 w 6321679"/>
                <a:gd name="connsiteY27" fmla="*/ 6505768 h 6521594"/>
                <a:gd name="connsiteX28" fmla="*/ 824149 w 6321679"/>
                <a:gd name="connsiteY28" fmla="*/ 5358682 h 6521594"/>
                <a:gd name="connsiteX29" fmla="*/ 0 w 6321679"/>
                <a:gd name="connsiteY29" fmla="*/ 3630075 h 6521594"/>
                <a:gd name="connsiteX30" fmla="*/ 4150102 w 6321679"/>
                <a:gd name="connsiteY30"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6321679" h="6521594">
                  <a:moveTo>
                    <a:pt x="4150102" y="0"/>
                  </a:moveTo>
                  <a:cubicBezTo>
                    <a:pt x="4918148" y="0"/>
                    <a:pt x="5569597" y="228540"/>
                    <a:pt x="6083891" y="619943"/>
                  </a:cubicBezTo>
                  <a:lnTo>
                    <a:pt x="6321679" y="822247"/>
                  </a:lnTo>
                  <a:lnTo>
                    <a:pt x="6321679" y="2150195"/>
                  </a:lnTo>
                  <a:lnTo>
                    <a:pt x="6241288" y="1985338"/>
                  </a:lnTo>
                  <a:cubicBezTo>
                    <a:pt x="6156788" y="1831195"/>
                    <a:pt x="6059249" y="1688709"/>
                    <a:pt x="5949367" y="1559997"/>
                  </a:cubicBezTo>
                  <a:cubicBezTo>
                    <a:pt x="5737073" y="1311397"/>
                    <a:pt x="5482843" y="1118314"/>
                    <a:pt x="5193362" y="986156"/>
                  </a:cubicBezTo>
                  <a:cubicBezTo>
                    <a:pt x="4883437" y="844596"/>
                    <a:pt x="4532365" y="772850"/>
                    <a:pt x="4150102" y="772850"/>
                  </a:cubicBezTo>
                  <a:cubicBezTo>
                    <a:pt x="3746218" y="772850"/>
                    <a:pt x="3319008" y="853613"/>
                    <a:pt x="2914861" y="1006637"/>
                  </a:cubicBezTo>
                  <a:cubicBezTo>
                    <a:pt x="2515039" y="1157857"/>
                    <a:pt x="2134350" y="1380438"/>
                    <a:pt x="1814073" y="1650163"/>
                  </a:cubicBezTo>
                  <a:cubicBezTo>
                    <a:pt x="1494190" y="1919502"/>
                    <a:pt x="1232622" y="2238173"/>
                    <a:pt x="1057412" y="2571657"/>
                  </a:cubicBezTo>
                  <a:cubicBezTo>
                    <a:pt x="877486" y="2914158"/>
                    <a:pt x="786277" y="3270313"/>
                    <a:pt x="786277" y="3630204"/>
                  </a:cubicBezTo>
                  <a:cubicBezTo>
                    <a:pt x="786277" y="3974121"/>
                    <a:pt x="923483" y="4173646"/>
                    <a:pt x="1233931" y="4592016"/>
                  </a:cubicBezTo>
                  <a:cubicBezTo>
                    <a:pt x="1311641" y="4696736"/>
                    <a:pt x="1391972" y="4805064"/>
                    <a:pt x="1474795" y="4924985"/>
                  </a:cubicBezTo>
                  <a:cubicBezTo>
                    <a:pt x="1767682" y="5349278"/>
                    <a:pt x="2068172" y="5650948"/>
                    <a:pt x="2393691" y="5846995"/>
                  </a:cubicBezTo>
                  <a:cubicBezTo>
                    <a:pt x="2738735" y="6054891"/>
                    <a:pt x="3133971" y="6155876"/>
                    <a:pt x="3601805" y="6155876"/>
                  </a:cubicBezTo>
                  <a:cubicBezTo>
                    <a:pt x="3867305" y="6155876"/>
                    <a:pt x="4114196" y="6093405"/>
                    <a:pt x="4378909" y="5959186"/>
                  </a:cubicBezTo>
                  <a:cubicBezTo>
                    <a:pt x="4650699" y="5821362"/>
                    <a:pt x="4919737" y="5620421"/>
                    <a:pt x="5218129" y="5391271"/>
                  </a:cubicBezTo>
                  <a:cubicBezTo>
                    <a:pt x="5288107" y="5337558"/>
                    <a:pt x="5357824" y="5284617"/>
                    <a:pt x="5425313" y="5233481"/>
                  </a:cubicBezTo>
                  <a:cubicBezTo>
                    <a:pt x="5739037" y="4995556"/>
                    <a:pt x="6037512" y="4769168"/>
                    <a:pt x="6254366" y="4534301"/>
                  </a:cubicBezTo>
                  <a:lnTo>
                    <a:pt x="6321679" y="4456641"/>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3074" name="Picture 2" descr="PassaSports logo animation by Greg Romano on Dribbble">
            <a:extLst>
              <a:ext uri="{FF2B5EF4-FFF2-40B4-BE49-F238E27FC236}">
                <a16:creationId xmlns:a16="http://schemas.microsoft.com/office/drawing/2014/main" id="{D7BA4CC2-6062-FB7B-6171-017002B9A1C1}"/>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708392" y="2339434"/>
            <a:ext cx="4142232" cy="3102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56783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FC994AA-C1B6-F9CE-262D-B2D9198288F6}"/>
              </a:ext>
            </a:extLst>
          </p:cNvPr>
          <p:cNvSpPr>
            <a:spLocks noGrp="1"/>
          </p:cNvSpPr>
          <p:nvPr>
            <p:ph type="title"/>
          </p:nvPr>
        </p:nvSpPr>
        <p:spPr/>
        <p:txBody>
          <a:bodyPr/>
          <a:lstStyle/>
          <a:p>
            <a:r>
              <a:rPr lang="nl-NL" dirty="0"/>
              <a:t>Bijlagen</a:t>
            </a:r>
            <a:br>
              <a:rPr lang="nl-NL" dirty="0"/>
            </a:br>
            <a:endParaRPr lang="nl-NL" dirty="0"/>
          </a:p>
        </p:txBody>
      </p:sp>
      <p:sp>
        <p:nvSpPr>
          <p:cNvPr id="3" name="Tijdelijke aanduiding voor inhoud 2">
            <a:extLst>
              <a:ext uri="{FF2B5EF4-FFF2-40B4-BE49-F238E27FC236}">
                <a16:creationId xmlns:a16="http://schemas.microsoft.com/office/drawing/2014/main" id="{C25C87FE-994D-B74A-7863-52DB0084E85D}"/>
              </a:ext>
            </a:extLst>
          </p:cNvPr>
          <p:cNvSpPr>
            <a:spLocks noGrp="1"/>
          </p:cNvSpPr>
          <p:nvPr>
            <p:ph idx="1"/>
          </p:nvPr>
        </p:nvSpPr>
        <p:spPr>
          <a:xfrm>
            <a:off x="838200" y="1245476"/>
            <a:ext cx="10515600" cy="4931487"/>
          </a:xfrm>
        </p:spPr>
        <p:txBody>
          <a:bodyPr/>
          <a:lstStyle/>
          <a:p>
            <a:r>
              <a:rPr lang="nl-NL" b="0" i="1" dirty="0">
                <a:solidFill>
                  <a:srgbClr val="05103E"/>
                </a:solidFill>
                <a:effectLst/>
                <a:latin typeface="Times New Roman" panose="02020603050405020304" pitchFamily="18" charset="0"/>
              </a:rPr>
              <a:t>TennisDirect.nl</a:t>
            </a:r>
            <a:r>
              <a:rPr lang="nl-NL" b="0" i="0" dirty="0">
                <a:solidFill>
                  <a:srgbClr val="05103E"/>
                </a:solidFill>
                <a:effectLst/>
                <a:latin typeface="Times New Roman" panose="02020603050405020304" pitchFamily="18" charset="0"/>
              </a:rPr>
              <a:t>. (</a:t>
            </a:r>
            <a:r>
              <a:rPr lang="nl-NL" b="0" i="0" dirty="0" err="1">
                <a:solidFill>
                  <a:srgbClr val="05103E"/>
                </a:solidFill>
                <a:effectLst/>
                <a:latin typeface="Times New Roman" panose="02020603050405020304" pitchFamily="18" charset="0"/>
              </a:rPr>
              <a:t>z.d.</a:t>
            </a:r>
            <a:r>
              <a:rPr lang="nl-NL" b="0" i="0" dirty="0">
                <a:solidFill>
                  <a:srgbClr val="05103E"/>
                </a:solidFill>
                <a:effectLst/>
                <a:latin typeface="Times New Roman" panose="02020603050405020304" pitchFamily="18" charset="0"/>
              </a:rPr>
              <a:t>). https://www.instagram.com/tennisdirect/. Geraadpleegd op 12 mei 2025, van https://www.instagram.com/tennisdirect/</a:t>
            </a:r>
          </a:p>
          <a:p>
            <a:r>
              <a:rPr lang="nl-NL" b="0" i="1" dirty="0">
                <a:solidFill>
                  <a:srgbClr val="05103E"/>
                </a:solidFill>
                <a:effectLst/>
                <a:latin typeface="Times New Roman" panose="02020603050405020304" pitchFamily="18" charset="0"/>
              </a:rPr>
              <a:t>Facebook.com</a:t>
            </a:r>
            <a:r>
              <a:rPr lang="nl-NL" b="0" i="0" dirty="0">
                <a:solidFill>
                  <a:srgbClr val="05103E"/>
                </a:solidFill>
                <a:effectLst/>
                <a:latin typeface="Times New Roman" panose="02020603050405020304" pitchFamily="18" charset="0"/>
              </a:rPr>
              <a:t>. (</a:t>
            </a:r>
            <a:r>
              <a:rPr lang="nl-NL" b="0" i="0" dirty="0" err="1">
                <a:solidFill>
                  <a:srgbClr val="05103E"/>
                </a:solidFill>
                <a:effectLst/>
                <a:latin typeface="Times New Roman" panose="02020603050405020304" pitchFamily="18" charset="0"/>
              </a:rPr>
              <a:t>z.d.</a:t>
            </a:r>
            <a:r>
              <a:rPr lang="nl-NL" b="0" i="0" dirty="0">
                <a:solidFill>
                  <a:srgbClr val="05103E"/>
                </a:solidFill>
                <a:effectLst/>
                <a:latin typeface="Times New Roman" panose="02020603050405020304" pitchFamily="18" charset="0"/>
              </a:rPr>
              <a:t>). </a:t>
            </a:r>
            <a:r>
              <a:rPr lang="nl-NL" b="0" i="0" dirty="0" err="1">
                <a:solidFill>
                  <a:srgbClr val="05103E"/>
                </a:solidFill>
                <a:effectLst/>
                <a:latin typeface="Times New Roman" panose="02020603050405020304" pitchFamily="18" charset="0"/>
              </a:rPr>
              <a:t>TennisDirect</a:t>
            </a:r>
            <a:r>
              <a:rPr lang="nl-NL" b="0" i="0" dirty="0">
                <a:solidFill>
                  <a:srgbClr val="05103E"/>
                </a:solidFill>
                <a:effectLst/>
                <a:latin typeface="Times New Roman" panose="02020603050405020304" pitchFamily="18" charset="0"/>
              </a:rPr>
              <a:t>. Geraadpleegd op 12 mei 2025, van https://www.facebook.com/tennisdirect</a:t>
            </a:r>
          </a:p>
          <a:p>
            <a:r>
              <a:rPr lang="nl-NL" dirty="0"/>
              <a:t>Meta Business Suite. (</a:t>
            </a:r>
            <a:r>
              <a:rPr lang="nl-NL" dirty="0" err="1"/>
              <a:t>z.d.</a:t>
            </a:r>
            <a:r>
              <a:rPr lang="nl-NL" dirty="0"/>
              <a:t>). https://business.meta.com/. Geraadpleegd op 12 mei 2025, van https://business.meta.com/</a:t>
            </a:r>
          </a:p>
        </p:txBody>
      </p:sp>
      <p:pic>
        <p:nvPicPr>
          <p:cNvPr id="10242" name="Picture 2" descr="PassaSports logo animation by Greg Romano on Dribbble">
            <a:extLst>
              <a:ext uri="{FF2B5EF4-FFF2-40B4-BE49-F238E27FC236}">
                <a16:creationId xmlns:a16="http://schemas.microsoft.com/office/drawing/2014/main" id="{17C42A5A-7F2C-DD8A-A168-97108545343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68975" y="4464050"/>
            <a:ext cx="2466975" cy="1847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16073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FB0C79D-0F3B-4E07-0C49-7FAE322F4F32}"/>
              </a:ext>
            </a:extLst>
          </p:cNvPr>
          <p:cNvSpPr>
            <a:spLocks noGrp="1"/>
          </p:cNvSpPr>
          <p:nvPr>
            <p:ph type="title"/>
          </p:nvPr>
        </p:nvSpPr>
        <p:spPr/>
        <p:txBody>
          <a:bodyPr/>
          <a:lstStyle/>
          <a:p>
            <a:r>
              <a:rPr lang="nl-NL" dirty="0"/>
              <a:t>Inhoud</a:t>
            </a:r>
          </a:p>
        </p:txBody>
      </p:sp>
      <p:graphicFrame>
        <p:nvGraphicFramePr>
          <p:cNvPr id="4100" name="Tijdelijke aanduiding voor inhoud 2">
            <a:extLst>
              <a:ext uri="{FF2B5EF4-FFF2-40B4-BE49-F238E27FC236}">
                <a16:creationId xmlns:a16="http://schemas.microsoft.com/office/drawing/2014/main" id="{E0F38A1B-CCE4-BA2E-E51F-3877A5381E3B}"/>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098" name="Picture 2" descr="PassaSports logo animation by Greg Romano on Dribbble">
            <a:extLst>
              <a:ext uri="{FF2B5EF4-FFF2-40B4-BE49-F238E27FC236}">
                <a16:creationId xmlns:a16="http://schemas.microsoft.com/office/drawing/2014/main" id="{DB8F147B-BEF0-4C84-39B2-678D3CDE2807}"/>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009970" y="365125"/>
            <a:ext cx="2466975" cy="1847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87374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40" name="Rectangle 5126">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41" name="Rectangle 5128">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31" name="Rectangle 5130">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42" name="Rectangle 5132">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43" name="Freeform: Shape 5134">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144" name="Rectangle 5136">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D18BBBA8-49E0-6591-07BC-AEE430140C22}"/>
              </a:ext>
            </a:extLst>
          </p:cNvPr>
          <p:cNvSpPr>
            <a:spLocks noGrp="1"/>
          </p:cNvSpPr>
          <p:nvPr>
            <p:ph type="title"/>
          </p:nvPr>
        </p:nvSpPr>
        <p:spPr>
          <a:xfrm>
            <a:off x="466722" y="586855"/>
            <a:ext cx="3201366" cy="3387497"/>
          </a:xfrm>
        </p:spPr>
        <p:txBody>
          <a:bodyPr anchor="b">
            <a:normAutofit/>
          </a:bodyPr>
          <a:lstStyle/>
          <a:p>
            <a:pPr algn="r"/>
            <a:r>
              <a:rPr lang="nl-NL" sz="4000">
                <a:solidFill>
                  <a:srgbClr val="FFFFFF"/>
                </a:solidFill>
              </a:rPr>
              <a:t>Doelstellingen</a:t>
            </a:r>
          </a:p>
        </p:txBody>
      </p:sp>
      <p:sp>
        <p:nvSpPr>
          <p:cNvPr id="3" name="Tijdelijke aanduiding voor inhoud 2">
            <a:extLst>
              <a:ext uri="{FF2B5EF4-FFF2-40B4-BE49-F238E27FC236}">
                <a16:creationId xmlns:a16="http://schemas.microsoft.com/office/drawing/2014/main" id="{84D2F4D5-6BFF-56B6-7BA2-3A38DA057754}"/>
              </a:ext>
            </a:extLst>
          </p:cNvPr>
          <p:cNvSpPr>
            <a:spLocks noGrp="1"/>
          </p:cNvSpPr>
          <p:nvPr>
            <p:ph idx="1"/>
          </p:nvPr>
        </p:nvSpPr>
        <p:spPr>
          <a:xfrm>
            <a:off x="4581727" y="649480"/>
            <a:ext cx="3025303" cy="5546047"/>
          </a:xfrm>
        </p:spPr>
        <p:txBody>
          <a:bodyPr anchor="ctr">
            <a:normAutofit/>
          </a:bodyPr>
          <a:lstStyle/>
          <a:p>
            <a:pPr marL="0" indent="0">
              <a:buNone/>
            </a:pPr>
            <a:r>
              <a:rPr lang="nl-NL" sz="1100" b="1"/>
              <a:t>Doelstelling van de organisatie op social media</a:t>
            </a:r>
            <a:endParaRPr lang="nl-NL" sz="1100"/>
          </a:p>
          <a:p>
            <a:r>
              <a:rPr lang="nl-NL" sz="1100">
                <a:ea typeface="+mn-lt"/>
                <a:cs typeface="+mn-lt"/>
              </a:rPr>
              <a:t>TennisDirect streeft ernaar om haar online zichtbaarheid en merkbetrokkenheid aanzienlijk te vergroten via sociale mediakanalen. Voor de afgelopen maanden waren er de volgende concrete doelen vastgesteld. Het bedrijf hoopt dit te realiseren door middel van eigen content, maar ook in samenwerking met partners. </a:t>
            </a:r>
            <a:endParaRPr lang="nl-NL" sz="1100"/>
          </a:p>
          <a:p>
            <a:pPr marL="0" indent="0">
              <a:buNone/>
            </a:pPr>
            <a:r>
              <a:rPr lang="nl-NL" sz="1100" b="1"/>
              <a:t>Algemene doelstellingen</a:t>
            </a:r>
            <a:endParaRPr lang="nl-NL" sz="1100"/>
          </a:p>
          <a:p>
            <a:r>
              <a:rPr lang="nl-NL" sz="1100">
                <a:ea typeface="+mn-lt"/>
                <a:cs typeface="+mn-lt"/>
              </a:rPr>
              <a:t>Het vergroten van het aantal volgers op social media, daarbij ligt de focus op Instagram.</a:t>
            </a:r>
            <a:endParaRPr lang="nl-NL" sz="1100"/>
          </a:p>
          <a:p>
            <a:r>
              <a:rPr lang="nl-NL" sz="1100">
                <a:ea typeface="+mn-lt"/>
                <a:cs typeface="+mn-lt"/>
              </a:rPr>
              <a:t>Het verbeteren van de betrokkenheid met de doelgroep.</a:t>
            </a:r>
            <a:endParaRPr lang="nl-NL" sz="1100"/>
          </a:p>
          <a:p>
            <a:r>
              <a:rPr lang="nl-NL" sz="1100">
                <a:ea typeface="+mn-lt"/>
                <a:cs typeface="+mn-lt"/>
              </a:rPr>
              <a:t>Het stimuleren van verkeer naar de officiële website vanuit social media posts.</a:t>
            </a:r>
            <a:endParaRPr lang="nl-NL" sz="1100"/>
          </a:p>
          <a:p>
            <a:pPr marL="0" indent="0">
              <a:buNone/>
            </a:pPr>
            <a:endParaRPr lang="nl-NL" sz="1100" b="1" u="sng"/>
          </a:p>
          <a:p>
            <a:pPr marL="0" indent="0">
              <a:buNone/>
            </a:pPr>
            <a:r>
              <a:rPr lang="nl-NL" sz="1100" b="1" u="sng"/>
              <a:t>Instagram doelstellingen</a:t>
            </a:r>
            <a:endParaRPr lang="nl-NL" sz="1100" u="sng"/>
          </a:p>
          <a:p>
            <a:r>
              <a:rPr lang="nl-NL" sz="1100" b="1">
                <a:ea typeface="+mn-lt"/>
                <a:cs typeface="+mn-lt"/>
              </a:rPr>
              <a:t>Aantal volgers:</a:t>
            </a:r>
            <a:r>
              <a:rPr lang="nl-NL" sz="1100">
                <a:ea typeface="+mn-lt"/>
                <a:cs typeface="+mn-lt"/>
              </a:rPr>
              <a:t> Minimaal </a:t>
            </a:r>
            <a:r>
              <a:rPr lang="nl-NL" sz="1100" b="1">
                <a:ea typeface="+mn-lt"/>
                <a:cs typeface="+mn-lt"/>
              </a:rPr>
              <a:t>6.000 </a:t>
            </a:r>
            <a:r>
              <a:rPr lang="nl-NL" sz="1100">
                <a:ea typeface="+mn-lt"/>
                <a:cs typeface="+mn-lt"/>
              </a:rPr>
              <a:t>volgers vóór 1 Juni 2025.</a:t>
            </a:r>
            <a:endParaRPr lang="nl-NL" sz="1100"/>
          </a:p>
          <a:p>
            <a:r>
              <a:rPr lang="nl-NL" sz="1100" b="1">
                <a:ea typeface="+mn-lt"/>
                <a:cs typeface="+mn-lt"/>
              </a:rPr>
              <a:t>Bereik:</a:t>
            </a:r>
            <a:r>
              <a:rPr lang="nl-NL" sz="1100">
                <a:ea typeface="+mn-lt"/>
                <a:cs typeface="+mn-lt"/>
              </a:rPr>
              <a:t> Minimaal </a:t>
            </a:r>
            <a:r>
              <a:rPr lang="nl-NL" sz="1100" b="1">
                <a:ea typeface="+mn-lt"/>
                <a:cs typeface="+mn-lt"/>
              </a:rPr>
              <a:t>250.000 </a:t>
            </a:r>
            <a:r>
              <a:rPr lang="nl-NL" sz="1100">
                <a:ea typeface="+mn-lt"/>
                <a:cs typeface="+mn-lt"/>
              </a:rPr>
              <a:t>weergaven op het profiel in de periode Januari-Juni.</a:t>
            </a:r>
            <a:endParaRPr lang="nl-NL" sz="1100"/>
          </a:p>
          <a:p>
            <a:r>
              <a:rPr lang="nl-NL" sz="1100" b="1">
                <a:ea typeface="+mn-lt"/>
                <a:cs typeface="+mn-lt"/>
              </a:rPr>
              <a:t>Doelstelling engagement:</a:t>
            </a:r>
            <a:r>
              <a:rPr lang="nl-NL" sz="1100">
                <a:ea typeface="+mn-lt"/>
                <a:cs typeface="+mn-lt"/>
              </a:rPr>
              <a:t> </a:t>
            </a:r>
            <a:r>
              <a:rPr lang="nl-NL" sz="1100" b="1">
                <a:ea typeface="+mn-lt"/>
                <a:cs typeface="+mn-lt"/>
              </a:rPr>
              <a:t>6.000</a:t>
            </a:r>
            <a:r>
              <a:rPr lang="nl-NL" sz="1100">
                <a:ea typeface="+mn-lt"/>
                <a:cs typeface="+mn-lt"/>
              </a:rPr>
              <a:t> interacties op berichten (likes, reacties, shares, opgeslagen posts).</a:t>
            </a:r>
            <a:endParaRPr lang="nl-NL" sz="1100"/>
          </a:p>
          <a:p>
            <a:pPr marL="0" indent="0">
              <a:buNone/>
            </a:pPr>
            <a:endParaRPr lang="nl-NL" sz="1100"/>
          </a:p>
        </p:txBody>
      </p:sp>
      <p:pic>
        <p:nvPicPr>
          <p:cNvPr id="5122" name="Picture 2" descr="PassaSports logo animation by Greg Romano on Dribbble">
            <a:extLst>
              <a:ext uri="{FF2B5EF4-FFF2-40B4-BE49-F238E27FC236}">
                <a16:creationId xmlns:a16="http://schemas.microsoft.com/office/drawing/2014/main" id="{13ECCF39-9567-DFCB-1611-9FF8B77947DC}"/>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109502" y="2080769"/>
            <a:ext cx="3615776" cy="27083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357072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149" name="Rectangle 6150">
            <a:extLst>
              <a:ext uri="{FF2B5EF4-FFF2-40B4-BE49-F238E27FC236}">
                <a16:creationId xmlns:a16="http://schemas.microsoft.com/office/drawing/2014/main" id="{6B92FAF7-0AD3-4B47-9111-D0E9CD79E2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152" name="Group 6152">
            <a:extLst>
              <a:ext uri="{FF2B5EF4-FFF2-40B4-BE49-F238E27FC236}">
                <a16:creationId xmlns:a16="http://schemas.microsoft.com/office/drawing/2014/main" id="{D6A77139-BADB-4B2C-BD41-B67A4D37D75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855526" y="2227167"/>
            <a:ext cx="4336168" cy="4630834"/>
            <a:chOff x="7855526" y="2145638"/>
            <a:chExt cx="4336168" cy="4630834"/>
          </a:xfr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p:grpSpPr>
        <p:sp useBgFill="1">
          <p:nvSpPr>
            <p:cNvPr id="6154" name="Freeform: Shape 6153">
              <a:extLst>
                <a:ext uri="{FF2B5EF4-FFF2-40B4-BE49-F238E27FC236}">
                  <a16:creationId xmlns:a16="http://schemas.microsoft.com/office/drawing/2014/main" id="{DAC7B25D-E1A6-459A-B45A-1912B0CD95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75903" y="2463723"/>
              <a:ext cx="4315791" cy="4312749"/>
            </a:xfrm>
            <a:custGeom>
              <a:avLst/>
              <a:gdLst>
                <a:gd name="connsiteX0" fmla="*/ 2987009 w 4315791"/>
                <a:gd name="connsiteY0" fmla="*/ 0 h 4312749"/>
                <a:gd name="connsiteX1" fmla="*/ 4136908 w 4315791"/>
                <a:gd name="connsiteY1" fmla="*/ 333995 h 4312749"/>
                <a:gd name="connsiteX2" fmla="*/ 4315791 w 4315791"/>
                <a:gd name="connsiteY2" fmla="*/ 445229 h 4312749"/>
                <a:gd name="connsiteX3" fmla="*/ 4315791 w 4315791"/>
                <a:gd name="connsiteY3" fmla="*/ 1208150 h 4312749"/>
                <a:gd name="connsiteX4" fmla="*/ 4145996 w 4315791"/>
                <a:gd name="connsiteY4" fmla="*/ 1085198 h 4312749"/>
                <a:gd name="connsiteX5" fmla="*/ 3631470 w 4315791"/>
                <a:gd name="connsiteY5" fmla="*/ 767158 h 4312749"/>
                <a:gd name="connsiteX6" fmla="*/ 2987009 w 4315791"/>
                <a:gd name="connsiteY6" fmla="*/ 611504 h 4312749"/>
                <a:gd name="connsiteX7" fmla="*/ 1985110 w 4315791"/>
                <a:gd name="connsiteY7" fmla="*/ 855943 h 4312749"/>
                <a:gd name="connsiteX8" fmla="*/ 1223061 w 4315791"/>
                <a:gd name="connsiteY8" fmla="*/ 1585590 h 4312749"/>
                <a:gd name="connsiteX9" fmla="*/ 1023311 w 4315791"/>
                <a:gd name="connsiteY9" fmla="*/ 1849089 h 4312749"/>
                <a:gd name="connsiteX10" fmla="*/ 652067 w 4315791"/>
                <a:gd name="connsiteY10" fmla="*/ 2610233 h 4312749"/>
                <a:gd name="connsiteX11" fmla="*/ 876921 w 4315791"/>
                <a:gd name="connsiteY11" fmla="*/ 3447930 h 4312749"/>
                <a:gd name="connsiteX12" fmla="*/ 1504428 w 4315791"/>
                <a:gd name="connsiteY12" fmla="*/ 4177169 h 4312749"/>
                <a:gd name="connsiteX13" fmla="*/ 1689053 w 4315791"/>
                <a:gd name="connsiteY13" fmla="*/ 4312749 h 4312749"/>
                <a:gd name="connsiteX14" fmla="*/ 729636 w 4315791"/>
                <a:gd name="connsiteY14" fmla="*/ 4312749 h 4312749"/>
                <a:gd name="connsiteX15" fmla="*/ 638463 w 4315791"/>
                <a:gd name="connsiteY15" fmla="*/ 4216521 h 4312749"/>
                <a:gd name="connsiteX16" fmla="*/ 0 w 4315791"/>
                <a:gd name="connsiteY16" fmla="*/ 2610335 h 4312749"/>
                <a:gd name="connsiteX17" fmla="*/ 683474 w 4315791"/>
                <a:gd name="connsiteY17" fmla="*/ 1242376 h 4312749"/>
                <a:gd name="connsiteX18" fmla="*/ 2987009 w 4315791"/>
                <a:gd name="connsiteY18" fmla="*/ 0 h 4312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4315791" h="4312749">
                  <a:moveTo>
                    <a:pt x="2987009" y="0"/>
                  </a:moveTo>
                  <a:cubicBezTo>
                    <a:pt x="3434423" y="0"/>
                    <a:pt x="3798884" y="137413"/>
                    <a:pt x="4136908" y="333995"/>
                  </a:cubicBezTo>
                  <a:lnTo>
                    <a:pt x="4315791" y="445229"/>
                  </a:lnTo>
                  <a:lnTo>
                    <a:pt x="4315791" y="1208150"/>
                  </a:lnTo>
                  <a:lnTo>
                    <a:pt x="4145996" y="1085198"/>
                  </a:lnTo>
                  <a:cubicBezTo>
                    <a:pt x="3968282" y="958859"/>
                    <a:pt x="3800518" y="848961"/>
                    <a:pt x="3631470" y="767158"/>
                  </a:cubicBezTo>
                  <a:cubicBezTo>
                    <a:pt x="3411941" y="660943"/>
                    <a:pt x="3207191" y="611504"/>
                    <a:pt x="2987009" y="611504"/>
                  </a:cubicBezTo>
                  <a:cubicBezTo>
                    <a:pt x="2599030" y="611504"/>
                    <a:pt x="2271258" y="691421"/>
                    <a:pt x="1985110" y="855943"/>
                  </a:cubicBezTo>
                  <a:cubicBezTo>
                    <a:pt x="1715153" y="1011087"/>
                    <a:pt x="1465955" y="1249819"/>
                    <a:pt x="1223061" y="1585590"/>
                  </a:cubicBezTo>
                  <a:cubicBezTo>
                    <a:pt x="1154375" y="1680490"/>
                    <a:pt x="1087756" y="1766217"/>
                    <a:pt x="1023311" y="1849089"/>
                  </a:cubicBezTo>
                  <a:cubicBezTo>
                    <a:pt x="765853" y="2180172"/>
                    <a:pt x="652067" y="2338069"/>
                    <a:pt x="652067" y="2610233"/>
                  </a:cubicBezTo>
                  <a:cubicBezTo>
                    <a:pt x="652067" y="2895038"/>
                    <a:pt x="727707" y="3176887"/>
                    <a:pt x="876921" y="3447930"/>
                  </a:cubicBezTo>
                  <a:cubicBezTo>
                    <a:pt x="1022224" y="3711838"/>
                    <a:pt x="1239145" y="3964023"/>
                    <a:pt x="1504428" y="4177169"/>
                  </a:cubicBezTo>
                  <a:lnTo>
                    <a:pt x="1689053" y="4312749"/>
                  </a:lnTo>
                  <a:lnTo>
                    <a:pt x="729636" y="4312749"/>
                  </a:lnTo>
                  <a:lnTo>
                    <a:pt x="638463" y="4216521"/>
                  </a:lnTo>
                  <a:cubicBezTo>
                    <a:pt x="243716" y="3758034"/>
                    <a:pt x="0" y="3205314"/>
                    <a:pt x="0" y="2610335"/>
                  </a:cubicBezTo>
                  <a:cubicBezTo>
                    <a:pt x="0" y="2015344"/>
                    <a:pt x="351790" y="1700877"/>
                    <a:pt x="683474" y="1242376"/>
                  </a:cubicBezTo>
                  <a:cubicBezTo>
                    <a:pt x="1236211" y="478174"/>
                    <a:pt x="1925445" y="0"/>
                    <a:pt x="2987009"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6155" name="Freeform: Shape 6154">
              <a:extLst>
                <a:ext uri="{FF2B5EF4-FFF2-40B4-BE49-F238E27FC236}">
                  <a16:creationId xmlns:a16="http://schemas.microsoft.com/office/drawing/2014/main" id="{920A7C7E-00F6-490C-A8E7-5167EA6A4B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75903" y="2463723"/>
              <a:ext cx="4315791" cy="4312749"/>
            </a:xfrm>
            <a:custGeom>
              <a:avLst/>
              <a:gdLst>
                <a:gd name="connsiteX0" fmla="*/ 2987009 w 4315791"/>
                <a:gd name="connsiteY0" fmla="*/ 0 h 4312749"/>
                <a:gd name="connsiteX1" fmla="*/ 4136908 w 4315791"/>
                <a:gd name="connsiteY1" fmla="*/ 333995 h 4312749"/>
                <a:gd name="connsiteX2" fmla="*/ 4315791 w 4315791"/>
                <a:gd name="connsiteY2" fmla="*/ 445229 h 4312749"/>
                <a:gd name="connsiteX3" fmla="*/ 4315791 w 4315791"/>
                <a:gd name="connsiteY3" fmla="*/ 1079495 h 4312749"/>
                <a:gd name="connsiteX4" fmla="*/ 4206793 w 4315791"/>
                <a:gd name="connsiteY4" fmla="*/ 1000737 h 4312749"/>
                <a:gd name="connsiteX5" fmla="*/ 2987119 w 4315791"/>
                <a:gd name="connsiteY5" fmla="*/ 509571 h 4312749"/>
                <a:gd name="connsiteX6" fmla="*/ 1133184 w 4315791"/>
                <a:gd name="connsiteY6" fmla="*/ 1528405 h 4312749"/>
                <a:gd name="connsiteX7" fmla="*/ 935607 w 4315791"/>
                <a:gd name="connsiteY7" fmla="*/ 1789050 h 4312749"/>
                <a:gd name="connsiteX8" fmla="*/ 543498 w 4315791"/>
                <a:gd name="connsiteY8" fmla="*/ 2610233 h 4312749"/>
                <a:gd name="connsiteX9" fmla="*/ 780416 w 4315791"/>
                <a:gd name="connsiteY9" fmla="*/ 3494616 h 4312749"/>
                <a:gd name="connsiteX10" fmla="*/ 1433786 w 4315791"/>
                <a:gd name="connsiteY10" fmla="*/ 4254537 h 4312749"/>
                <a:gd name="connsiteX11" fmla="*/ 1513041 w 4315791"/>
                <a:gd name="connsiteY11" fmla="*/ 4312749 h 4312749"/>
                <a:gd name="connsiteX12" fmla="*/ 729636 w 4315791"/>
                <a:gd name="connsiteY12" fmla="*/ 4312749 h 4312749"/>
                <a:gd name="connsiteX13" fmla="*/ 638463 w 4315791"/>
                <a:gd name="connsiteY13" fmla="*/ 4216521 h 4312749"/>
                <a:gd name="connsiteX14" fmla="*/ 0 w 4315791"/>
                <a:gd name="connsiteY14" fmla="*/ 2610335 h 4312749"/>
                <a:gd name="connsiteX15" fmla="*/ 683474 w 4315791"/>
                <a:gd name="connsiteY15" fmla="*/ 1242376 h 4312749"/>
                <a:gd name="connsiteX16" fmla="*/ 2987009 w 4315791"/>
                <a:gd name="connsiteY16" fmla="*/ 0 h 4312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315791" h="4312749">
                  <a:moveTo>
                    <a:pt x="2987009" y="0"/>
                  </a:moveTo>
                  <a:cubicBezTo>
                    <a:pt x="3434423" y="0"/>
                    <a:pt x="3798884" y="137413"/>
                    <a:pt x="4136908" y="333995"/>
                  </a:cubicBezTo>
                  <a:lnTo>
                    <a:pt x="4315791" y="445229"/>
                  </a:lnTo>
                  <a:lnTo>
                    <a:pt x="4315791" y="1079495"/>
                  </a:lnTo>
                  <a:lnTo>
                    <a:pt x="4206793" y="1000737"/>
                  </a:lnTo>
                  <a:cubicBezTo>
                    <a:pt x="3781561" y="699607"/>
                    <a:pt x="3436718" y="509571"/>
                    <a:pt x="2987119" y="509571"/>
                  </a:cubicBezTo>
                  <a:cubicBezTo>
                    <a:pt x="2204204" y="509571"/>
                    <a:pt x="1649730" y="814251"/>
                    <a:pt x="1133184" y="1528405"/>
                  </a:cubicBezTo>
                  <a:cubicBezTo>
                    <a:pt x="1065585" y="1621878"/>
                    <a:pt x="999510" y="1706892"/>
                    <a:pt x="935607" y="1789050"/>
                  </a:cubicBezTo>
                  <a:cubicBezTo>
                    <a:pt x="670760" y="2129716"/>
                    <a:pt x="543498" y="2306877"/>
                    <a:pt x="543498" y="2610233"/>
                  </a:cubicBezTo>
                  <a:cubicBezTo>
                    <a:pt x="543498" y="2911449"/>
                    <a:pt x="623267" y="3208997"/>
                    <a:pt x="780416" y="3494616"/>
                  </a:cubicBezTo>
                  <a:cubicBezTo>
                    <a:pt x="934194" y="3774018"/>
                    <a:pt x="1154050" y="4029772"/>
                    <a:pt x="1433786" y="4254537"/>
                  </a:cubicBezTo>
                  <a:lnTo>
                    <a:pt x="1513041" y="4312749"/>
                  </a:lnTo>
                  <a:lnTo>
                    <a:pt x="729636" y="4312749"/>
                  </a:lnTo>
                  <a:lnTo>
                    <a:pt x="638463" y="4216521"/>
                  </a:lnTo>
                  <a:cubicBezTo>
                    <a:pt x="243716" y="3758034"/>
                    <a:pt x="0" y="3205314"/>
                    <a:pt x="0" y="2610335"/>
                  </a:cubicBezTo>
                  <a:cubicBezTo>
                    <a:pt x="0" y="2015344"/>
                    <a:pt x="351790" y="1700877"/>
                    <a:pt x="683474" y="1242376"/>
                  </a:cubicBezTo>
                  <a:cubicBezTo>
                    <a:pt x="1236211" y="478174"/>
                    <a:pt x="1925445" y="0"/>
                    <a:pt x="2987009"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6156" name="Freeform: Shape 6155">
              <a:extLst>
                <a:ext uri="{FF2B5EF4-FFF2-40B4-BE49-F238E27FC236}">
                  <a16:creationId xmlns:a16="http://schemas.microsoft.com/office/drawing/2014/main" id="{2E166FC5-8F23-41C3-879A-BFF8D5B705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77037" y="2411531"/>
              <a:ext cx="4314657" cy="4364939"/>
            </a:xfrm>
            <a:custGeom>
              <a:avLst/>
              <a:gdLst>
                <a:gd name="connsiteX0" fmla="*/ 3028307 w 4314657"/>
                <a:gd name="connsiteY0" fmla="*/ 21 h 4364939"/>
                <a:gd name="connsiteX1" fmla="*/ 3066670 w 4314657"/>
                <a:gd name="connsiteY1" fmla="*/ 836 h 4364939"/>
                <a:gd name="connsiteX2" fmla="*/ 3220125 w 4314657"/>
                <a:gd name="connsiteY2" fmla="*/ 9909 h 4364939"/>
                <a:gd name="connsiteX3" fmla="*/ 3816113 w 4314657"/>
                <a:gd name="connsiteY3" fmla="*/ 150272 h 4364939"/>
                <a:gd name="connsiteX4" fmla="*/ 4089981 w 4314657"/>
                <a:gd name="connsiteY4" fmla="*/ 272287 h 4364939"/>
                <a:gd name="connsiteX5" fmla="*/ 4314657 w 4314657"/>
                <a:gd name="connsiteY5" fmla="*/ 398926 h 4364939"/>
                <a:gd name="connsiteX6" fmla="*/ 4314657 w 4314657"/>
                <a:gd name="connsiteY6" fmla="*/ 911199 h 4364939"/>
                <a:gd name="connsiteX7" fmla="*/ 4310597 w 4314657"/>
                <a:gd name="connsiteY7" fmla="*/ 908154 h 4364939"/>
                <a:gd name="connsiteX8" fmla="*/ 4203223 w 4314657"/>
                <a:gd name="connsiteY8" fmla="*/ 829562 h 4364939"/>
                <a:gd name="connsiteX9" fmla="*/ 4095850 w 4314657"/>
                <a:gd name="connsiteY9" fmla="*/ 753520 h 4364939"/>
                <a:gd name="connsiteX10" fmla="*/ 3652987 w 4314657"/>
                <a:gd name="connsiteY10" fmla="*/ 494811 h 4364939"/>
                <a:gd name="connsiteX11" fmla="*/ 3173610 w 4314657"/>
                <a:gd name="connsiteY11" fmla="*/ 347209 h 4364939"/>
                <a:gd name="connsiteX12" fmla="*/ 3047760 w 4314657"/>
                <a:gd name="connsiteY12" fmla="*/ 332632 h 4364939"/>
                <a:gd name="connsiteX13" fmla="*/ 3016027 w 4314657"/>
                <a:gd name="connsiteY13" fmla="*/ 330186 h 4364939"/>
                <a:gd name="connsiteX14" fmla="*/ 2984184 w 4314657"/>
                <a:gd name="connsiteY14" fmla="*/ 328658 h 4364939"/>
                <a:gd name="connsiteX15" fmla="*/ 2952233 w 4314657"/>
                <a:gd name="connsiteY15" fmla="*/ 327332 h 4364939"/>
                <a:gd name="connsiteX16" fmla="*/ 2919085 w 4314657"/>
                <a:gd name="connsiteY16" fmla="*/ 327026 h 4364939"/>
                <a:gd name="connsiteX17" fmla="*/ 2852901 w 4314657"/>
                <a:gd name="connsiteY17" fmla="*/ 326720 h 4364939"/>
                <a:gd name="connsiteX18" fmla="*/ 2786826 w 4314657"/>
                <a:gd name="connsiteY18" fmla="*/ 328148 h 4364939"/>
                <a:gd name="connsiteX19" fmla="*/ 2720965 w 4314657"/>
                <a:gd name="connsiteY19" fmla="*/ 331409 h 4364939"/>
                <a:gd name="connsiteX20" fmla="*/ 2655325 w 4314657"/>
                <a:gd name="connsiteY20" fmla="*/ 336098 h 4364939"/>
                <a:gd name="connsiteX21" fmla="*/ 2524803 w 4314657"/>
                <a:gd name="connsiteY21" fmla="*/ 350573 h 4364939"/>
                <a:gd name="connsiteX22" fmla="*/ 2460139 w 4314657"/>
                <a:gd name="connsiteY22" fmla="*/ 360664 h 4364939"/>
                <a:gd name="connsiteX23" fmla="*/ 2396019 w 4314657"/>
                <a:gd name="connsiteY23" fmla="*/ 372693 h 4364939"/>
                <a:gd name="connsiteX24" fmla="*/ 2145843 w 4314657"/>
                <a:gd name="connsiteY24" fmla="*/ 440989 h 4364939"/>
                <a:gd name="connsiteX25" fmla="*/ 1698635 w 4314657"/>
                <a:gd name="connsiteY25" fmla="*/ 682676 h 4364939"/>
                <a:gd name="connsiteX26" fmla="*/ 1498450 w 4314657"/>
                <a:gd name="connsiteY26" fmla="*/ 835474 h 4364939"/>
                <a:gd name="connsiteX27" fmla="*/ 1307285 w 4314657"/>
                <a:gd name="connsiteY27" fmla="*/ 1001220 h 4364939"/>
                <a:gd name="connsiteX28" fmla="*/ 947780 w 4314657"/>
                <a:gd name="connsiteY28" fmla="*/ 1369612 h 4364939"/>
                <a:gd name="connsiteX29" fmla="*/ 905939 w 4314657"/>
                <a:gd name="connsiteY29" fmla="*/ 1419458 h 4364939"/>
                <a:gd name="connsiteX30" fmla="*/ 863228 w 4314657"/>
                <a:gd name="connsiteY30" fmla="*/ 1471545 h 4364939"/>
                <a:gd name="connsiteX31" fmla="*/ 774330 w 4314657"/>
                <a:gd name="connsiteY31" fmla="*/ 1577659 h 4364939"/>
                <a:gd name="connsiteX32" fmla="*/ 595554 w 4314657"/>
                <a:gd name="connsiteY32" fmla="*/ 1780916 h 4364939"/>
                <a:gd name="connsiteX33" fmla="*/ 430365 w 4314657"/>
                <a:gd name="connsiteY33" fmla="*/ 1982644 h 4364939"/>
                <a:gd name="connsiteX34" fmla="*/ 358855 w 4314657"/>
                <a:gd name="connsiteY34" fmla="*/ 2087025 h 4364939"/>
                <a:gd name="connsiteX35" fmla="*/ 296583 w 4314657"/>
                <a:gd name="connsiteY35" fmla="*/ 2194872 h 4364939"/>
                <a:gd name="connsiteX36" fmla="*/ 207358 w 4314657"/>
                <a:gd name="connsiteY36" fmla="*/ 2423918 h 4364939"/>
                <a:gd name="connsiteX37" fmla="*/ 177146 w 4314657"/>
                <a:gd name="connsiteY37" fmla="*/ 2668765 h 4364939"/>
                <a:gd name="connsiteX38" fmla="*/ 248763 w 4314657"/>
                <a:gd name="connsiteY38" fmla="*/ 3168854 h 4364939"/>
                <a:gd name="connsiteX39" fmla="*/ 445688 w 4314657"/>
                <a:gd name="connsiteY39" fmla="*/ 3637956 h 4364939"/>
                <a:gd name="connsiteX40" fmla="*/ 735859 w 4314657"/>
                <a:gd name="connsiteY40" fmla="*/ 4062310 h 4364939"/>
                <a:gd name="connsiteX41" fmla="*/ 910884 w 4314657"/>
                <a:gd name="connsiteY41" fmla="*/ 4254366 h 4364939"/>
                <a:gd name="connsiteX42" fmla="*/ 1030507 w 4314657"/>
                <a:gd name="connsiteY42" fmla="*/ 4364939 h 4364939"/>
                <a:gd name="connsiteX43" fmla="*/ 676755 w 4314657"/>
                <a:gd name="connsiteY43" fmla="*/ 4364939 h 4364939"/>
                <a:gd name="connsiteX44" fmla="*/ 538105 w 4314657"/>
                <a:gd name="connsiteY44" fmla="*/ 4202315 h 4364939"/>
                <a:gd name="connsiteX45" fmla="*/ 241592 w 4314657"/>
                <a:gd name="connsiteY45" fmla="*/ 3731226 h 4364939"/>
                <a:gd name="connsiteX46" fmla="*/ 60317 w 4314657"/>
                <a:gd name="connsiteY46" fmla="*/ 3211362 h 4364939"/>
                <a:gd name="connsiteX47" fmla="*/ 0 w 4314657"/>
                <a:gd name="connsiteY47" fmla="*/ 2668765 h 4364939"/>
                <a:gd name="connsiteX48" fmla="*/ 21736 w 4314657"/>
                <a:gd name="connsiteY48" fmla="*/ 2390280 h 4364939"/>
                <a:gd name="connsiteX49" fmla="*/ 27605 w 4314657"/>
                <a:gd name="connsiteY49" fmla="*/ 2355521 h 4364939"/>
                <a:gd name="connsiteX50" fmla="*/ 34669 w 4314657"/>
                <a:gd name="connsiteY50" fmla="*/ 2320862 h 4364939"/>
                <a:gd name="connsiteX51" fmla="*/ 50753 w 4314657"/>
                <a:gd name="connsiteY51" fmla="*/ 2251750 h 4364939"/>
                <a:gd name="connsiteX52" fmla="*/ 93899 w 4314657"/>
                <a:gd name="connsiteY52" fmla="*/ 2116179 h 4364939"/>
                <a:gd name="connsiteX53" fmla="*/ 150194 w 4314657"/>
                <a:gd name="connsiteY53" fmla="*/ 1985498 h 4364939"/>
                <a:gd name="connsiteX54" fmla="*/ 216486 w 4314657"/>
                <a:gd name="connsiteY54" fmla="*/ 1860628 h 4364939"/>
                <a:gd name="connsiteX55" fmla="*/ 363527 w 4314657"/>
                <a:gd name="connsiteY55" fmla="*/ 1625058 h 4364939"/>
                <a:gd name="connsiteX56" fmla="*/ 514155 w 4314657"/>
                <a:gd name="connsiteY56" fmla="*/ 1402231 h 4364939"/>
                <a:gd name="connsiteX57" fmla="*/ 586861 w 4314657"/>
                <a:gd name="connsiteY57" fmla="*/ 1293160 h 4364939"/>
                <a:gd name="connsiteX58" fmla="*/ 623702 w 4314657"/>
                <a:gd name="connsiteY58" fmla="*/ 1236892 h 4364939"/>
                <a:gd name="connsiteX59" fmla="*/ 662283 w 4314657"/>
                <a:gd name="connsiteY59" fmla="*/ 1178892 h 4364939"/>
                <a:gd name="connsiteX60" fmla="*/ 827364 w 4314657"/>
                <a:gd name="connsiteY60" fmla="*/ 951170 h 4364939"/>
                <a:gd name="connsiteX61" fmla="*/ 1016355 w 4314657"/>
                <a:gd name="connsiteY61" fmla="*/ 736089 h 4364939"/>
                <a:gd name="connsiteX62" fmla="*/ 1482474 w 4314657"/>
                <a:gd name="connsiteY62" fmla="*/ 378707 h 4364939"/>
                <a:gd name="connsiteX63" fmla="*/ 2035644 w 4314657"/>
                <a:gd name="connsiteY63" fmla="*/ 149151 h 4364939"/>
                <a:gd name="connsiteX64" fmla="*/ 2324619 w 4314657"/>
                <a:gd name="connsiteY64" fmla="*/ 72802 h 4364939"/>
                <a:gd name="connsiteX65" fmla="*/ 2618809 w 4314657"/>
                <a:gd name="connsiteY65" fmla="*/ 24078 h 4364939"/>
                <a:gd name="connsiteX66" fmla="*/ 2914849 w 4314657"/>
                <a:gd name="connsiteY66" fmla="*/ 1957 h 4364939"/>
                <a:gd name="connsiteX67" fmla="*/ 2951907 w 4314657"/>
                <a:gd name="connsiteY67" fmla="*/ 633 h 4364939"/>
                <a:gd name="connsiteX68" fmla="*/ 2990052 w 4314657"/>
                <a:gd name="connsiteY68" fmla="*/ 224 h 4364939"/>
                <a:gd name="connsiteX69" fmla="*/ 3028307 w 4314657"/>
                <a:gd name="connsiteY69" fmla="*/ 21 h 4364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Lst>
              <a:rect l="l" t="t" r="r" b="b"/>
              <a:pathLst>
                <a:path w="4314657" h="4364939">
                  <a:moveTo>
                    <a:pt x="3028307" y="21"/>
                  </a:moveTo>
                  <a:lnTo>
                    <a:pt x="3066670" y="836"/>
                  </a:lnTo>
                  <a:cubicBezTo>
                    <a:pt x="3117749" y="1856"/>
                    <a:pt x="3168937" y="5320"/>
                    <a:pt x="3220125" y="9909"/>
                  </a:cubicBezTo>
                  <a:cubicBezTo>
                    <a:pt x="3424763" y="29073"/>
                    <a:pt x="3627448" y="77898"/>
                    <a:pt x="3816113" y="150272"/>
                  </a:cubicBezTo>
                  <a:cubicBezTo>
                    <a:pt x="3910880" y="185950"/>
                    <a:pt x="4001951" y="227538"/>
                    <a:pt x="4089981" y="272287"/>
                  </a:cubicBezTo>
                  <a:lnTo>
                    <a:pt x="4314657" y="398926"/>
                  </a:lnTo>
                  <a:lnTo>
                    <a:pt x="4314657" y="911199"/>
                  </a:lnTo>
                  <a:lnTo>
                    <a:pt x="4310597" y="908154"/>
                  </a:lnTo>
                  <a:cubicBezTo>
                    <a:pt x="4274842" y="881549"/>
                    <a:pt x="4239087" y="855352"/>
                    <a:pt x="4203223" y="829562"/>
                  </a:cubicBezTo>
                  <a:cubicBezTo>
                    <a:pt x="4167576" y="803773"/>
                    <a:pt x="4131821" y="778086"/>
                    <a:pt x="4095850" y="753520"/>
                  </a:cubicBezTo>
                  <a:cubicBezTo>
                    <a:pt x="3951852" y="654949"/>
                    <a:pt x="3806115" y="565043"/>
                    <a:pt x="3652987" y="494811"/>
                  </a:cubicBezTo>
                  <a:cubicBezTo>
                    <a:pt x="3500404" y="423761"/>
                    <a:pt x="3340213" y="373101"/>
                    <a:pt x="3173610" y="347209"/>
                  </a:cubicBezTo>
                  <a:cubicBezTo>
                    <a:pt x="3131987" y="341093"/>
                    <a:pt x="3090036" y="335792"/>
                    <a:pt x="3047760" y="332632"/>
                  </a:cubicBezTo>
                  <a:lnTo>
                    <a:pt x="3016027" y="330186"/>
                  </a:lnTo>
                  <a:cubicBezTo>
                    <a:pt x="3005485" y="329472"/>
                    <a:pt x="2994834" y="329168"/>
                    <a:pt x="2984184" y="328658"/>
                  </a:cubicBezTo>
                  <a:cubicBezTo>
                    <a:pt x="2973533" y="328249"/>
                    <a:pt x="2962992" y="327638"/>
                    <a:pt x="2952233" y="327332"/>
                  </a:cubicBezTo>
                  <a:lnTo>
                    <a:pt x="2919085" y="327026"/>
                  </a:lnTo>
                  <a:cubicBezTo>
                    <a:pt x="2897025" y="326925"/>
                    <a:pt x="2874854" y="326212"/>
                    <a:pt x="2852901" y="326720"/>
                  </a:cubicBezTo>
                  <a:lnTo>
                    <a:pt x="2786826" y="328148"/>
                  </a:lnTo>
                  <a:cubicBezTo>
                    <a:pt x="2764763" y="328759"/>
                    <a:pt x="2742919" y="330391"/>
                    <a:pt x="2720965" y="331409"/>
                  </a:cubicBezTo>
                  <a:cubicBezTo>
                    <a:pt x="2699013" y="332326"/>
                    <a:pt x="2677170" y="334162"/>
                    <a:pt x="2655325" y="336098"/>
                  </a:cubicBezTo>
                  <a:cubicBezTo>
                    <a:pt x="2611528" y="339463"/>
                    <a:pt x="2568165" y="345170"/>
                    <a:pt x="2524803" y="350573"/>
                  </a:cubicBezTo>
                  <a:lnTo>
                    <a:pt x="2460139" y="360664"/>
                  </a:lnTo>
                  <a:cubicBezTo>
                    <a:pt x="2438622" y="364130"/>
                    <a:pt x="2417430" y="368717"/>
                    <a:pt x="2396019" y="372693"/>
                  </a:cubicBezTo>
                  <a:cubicBezTo>
                    <a:pt x="2310709" y="389513"/>
                    <a:pt x="2226809" y="411836"/>
                    <a:pt x="2145843" y="440989"/>
                  </a:cubicBezTo>
                  <a:cubicBezTo>
                    <a:pt x="1983479" y="499295"/>
                    <a:pt x="1835678" y="585838"/>
                    <a:pt x="1698635" y="682676"/>
                  </a:cubicBezTo>
                  <a:cubicBezTo>
                    <a:pt x="1629841" y="730992"/>
                    <a:pt x="1563549" y="782367"/>
                    <a:pt x="1498450" y="835474"/>
                  </a:cubicBezTo>
                  <a:cubicBezTo>
                    <a:pt x="1433352" y="888583"/>
                    <a:pt x="1369775" y="943932"/>
                    <a:pt x="1307285" y="1001220"/>
                  </a:cubicBezTo>
                  <a:cubicBezTo>
                    <a:pt x="1182958" y="1116304"/>
                    <a:pt x="1060588" y="1237708"/>
                    <a:pt x="947780" y="1369612"/>
                  </a:cubicBezTo>
                  <a:cubicBezTo>
                    <a:pt x="933325" y="1385818"/>
                    <a:pt x="919958" y="1402841"/>
                    <a:pt x="905939" y="1419458"/>
                  </a:cubicBezTo>
                  <a:lnTo>
                    <a:pt x="863228" y="1471545"/>
                  </a:lnTo>
                  <a:cubicBezTo>
                    <a:pt x="833776" y="1507529"/>
                    <a:pt x="804215" y="1543001"/>
                    <a:pt x="774330" y="1577659"/>
                  </a:cubicBezTo>
                  <a:cubicBezTo>
                    <a:pt x="714665" y="1647178"/>
                    <a:pt x="653806" y="1714046"/>
                    <a:pt x="595554" y="1780916"/>
                  </a:cubicBezTo>
                  <a:cubicBezTo>
                    <a:pt x="537303" y="1847683"/>
                    <a:pt x="481009" y="1914144"/>
                    <a:pt x="430365" y="1982644"/>
                  </a:cubicBezTo>
                  <a:cubicBezTo>
                    <a:pt x="405369" y="2016995"/>
                    <a:pt x="381351" y="2051756"/>
                    <a:pt x="358855" y="2087025"/>
                  </a:cubicBezTo>
                  <a:cubicBezTo>
                    <a:pt x="336685" y="2122396"/>
                    <a:pt x="315601" y="2158277"/>
                    <a:pt x="296583" y="2194872"/>
                  </a:cubicBezTo>
                  <a:cubicBezTo>
                    <a:pt x="258980" y="2268161"/>
                    <a:pt x="227572" y="2344307"/>
                    <a:pt x="207358" y="2423918"/>
                  </a:cubicBezTo>
                  <a:cubicBezTo>
                    <a:pt x="186817" y="2503426"/>
                    <a:pt x="178124" y="2585790"/>
                    <a:pt x="177146" y="2668765"/>
                  </a:cubicBezTo>
                  <a:cubicBezTo>
                    <a:pt x="177037" y="2837670"/>
                    <a:pt x="201490" y="3006472"/>
                    <a:pt x="248763" y="3168854"/>
                  </a:cubicBezTo>
                  <a:cubicBezTo>
                    <a:pt x="295931" y="3331644"/>
                    <a:pt x="363962" y="3488316"/>
                    <a:pt x="445688" y="3637956"/>
                  </a:cubicBezTo>
                  <a:cubicBezTo>
                    <a:pt x="527413" y="3787697"/>
                    <a:pt x="625115" y="3929794"/>
                    <a:pt x="735859" y="4062310"/>
                  </a:cubicBezTo>
                  <a:cubicBezTo>
                    <a:pt x="791121" y="4128668"/>
                    <a:pt x="849589" y="4192733"/>
                    <a:pt x="910884" y="4254366"/>
                  </a:cubicBezTo>
                  <a:lnTo>
                    <a:pt x="1030507" y="4364939"/>
                  </a:lnTo>
                  <a:lnTo>
                    <a:pt x="676755" y="4364939"/>
                  </a:lnTo>
                  <a:lnTo>
                    <a:pt x="538105" y="4202315"/>
                  </a:lnTo>
                  <a:cubicBezTo>
                    <a:pt x="423518" y="4054791"/>
                    <a:pt x="323372" y="3897379"/>
                    <a:pt x="241592" y="3731226"/>
                  </a:cubicBezTo>
                  <a:cubicBezTo>
                    <a:pt x="160193" y="3565073"/>
                    <a:pt x="99768" y="3389950"/>
                    <a:pt x="60317" y="3211362"/>
                  </a:cubicBezTo>
                  <a:cubicBezTo>
                    <a:pt x="20759" y="3032669"/>
                    <a:pt x="435" y="2850716"/>
                    <a:pt x="0" y="2668765"/>
                  </a:cubicBezTo>
                  <a:cubicBezTo>
                    <a:pt x="0" y="2576309"/>
                    <a:pt x="6413" y="2483039"/>
                    <a:pt x="21736" y="2390280"/>
                  </a:cubicBezTo>
                  <a:lnTo>
                    <a:pt x="27605" y="2355521"/>
                  </a:lnTo>
                  <a:lnTo>
                    <a:pt x="34669" y="2320862"/>
                  </a:lnTo>
                  <a:cubicBezTo>
                    <a:pt x="39343" y="2297723"/>
                    <a:pt x="45102" y="2274686"/>
                    <a:pt x="50753" y="2251750"/>
                  </a:cubicBezTo>
                  <a:cubicBezTo>
                    <a:pt x="62708" y="2205881"/>
                    <a:pt x="77379" y="2160723"/>
                    <a:pt x="93899" y="2116179"/>
                  </a:cubicBezTo>
                  <a:cubicBezTo>
                    <a:pt x="110744" y="2071734"/>
                    <a:pt x="129762" y="2028209"/>
                    <a:pt x="150194" y="1985498"/>
                  </a:cubicBezTo>
                  <a:cubicBezTo>
                    <a:pt x="170734" y="1942890"/>
                    <a:pt x="193229" y="1901402"/>
                    <a:pt x="216486" y="1860628"/>
                  </a:cubicBezTo>
                  <a:cubicBezTo>
                    <a:pt x="263109" y="1779183"/>
                    <a:pt x="312993" y="1701000"/>
                    <a:pt x="363527" y="1625058"/>
                  </a:cubicBezTo>
                  <a:lnTo>
                    <a:pt x="514155" y="1402231"/>
                  </a:lnTo>
                  <a:cubicBezTo>
                    <a:pt x="538825" y="1365636"/>
                    <a:pt x="563277" y="1329551"/>
                    <a:pt x="586861" y="1293160"/>
                  </a:cubicBezTo>
                  <a:lnTo>
                    <a:pt x="623702" y="1236892"/>
                  </a:lnTo>
                  <a:cubicBezTo>
                    <a:pt x="636526" y="1217525"/>
                    <a:pt x="649025" y="1198055"/>
                    <a:pt x="662283" y="1178892"/>
                  </a:cubicBezTo>
                  <a:cubicBezTo>
                    <a:pt x="713905" y="1101523"/>
                    <a:pt x="769222" y="1025786"/>
                    <a:pt x="827364" y="951170"/>
                  </a:cubicBezTo>
                  <a:cubicBezTo>
                    <a:pt x="885834" y="876861"/>
                    <a:pt x="947997" y="804283"/>
                    <a:pt x="1016355" y="736089"/>
                  </a:cubicBezTo>
                  <a:cubicBezTo>
                    <a:pt x="1152311" y="599497"/>
                    <a:pt x="1308047" y="476054"/>
                    <a:pt x="1482474" y="378707"/>
                  </a:cubicBezTo>
                  <a:cubicBezTo>
                    <a:pt x="1656793" y="281156"/>
                    <a:pt x="1845132" y="207966"/>
                    <a:pt x="2035644" y="149151"/>
                  </a:cubicBezTo>
                  <a:cubicBezTo>
                    <a:pt x="2131063" y="119997"/>
                    <a:pt x="2227460" y="94412"/>
                    <a:pt x="2324619" y="72802"/>
                  </a:cubicBezTo>
                  <a:cubicBezTo>
                    <a:pt x="2421885" y="51396"/>
                    <a:pt x="2520239" y="35291"/>
                    <a:pt x="2618809" y="24078"/>
                  </a:cubicBezTo>
                  <a:cubicBezTo>
                    <a:pt x="2717272" y="12252"/>
                    <a:pt x="2816168" y="4914"/>
                    <a:pt x="2914849" y="1957"/>
                  </a:cubicBezTo>
                  <a:lnTo>
                    <a:pt x="2951907" y="633"/>
                  </a:lnTo>
                  <a:lnTo>
                    <a:pt x="2990052" y="224"/>
                  </a:lnTo>
                  <a:cubicBezTo>
                    <a:pt x="3002768" y="224"/>
                    <a:pt x="3015592" y="-81"/>
                    <a:pt x="3028307" y="2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6157" name="Freeform: Shape 6156">
              <a:extLst>
                <a:ext uri="{FF2B5EF4-FFF2-40B4-BE49-F238E27FC236}">
                  <a16:creationId xmlns:a16="http://schemas.microsoft.com/office/drawing/2014/main" id="{5C727C6A-DB0B-482E-B0E4-4F035FC023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55526" y="2145638"/>
              <a:ext cx="4336168" cy="4630833"/>
            </a:xfrm>
            <a:custGeom>
              <a:avLst/>
              <a:gdLst>
                <a:gd name="connsiteX0" fmla="*/ 3053738 w 4336168"/>
                <a:gd name="connsiteY0" fmla="*/ 111 h 4630833"/>
                <a:gd name="connsiteX1" fmla="*/ 3093948 w 4336168"/>
                <a:gd name="connsiteY1" fmla="*/ 316 h 4630833"/>
                <a:gd name="connsiteX2" fmla="*/ 3134268 w 4336168"/>
                <a:gd name="connsiteY2" fmla="*/ 1743 h 4630833"/>
                <a:gd name="connsiteX3" fmla="*/ 3295438 w 4336168"/>
                <a:gd name="connsiteY3" fmla="*/ 13058 h 4630833"/>
                <a:gd name="connsiteX4" fmla="*/ 3918813 w 4336168"/>
                <a:gd name="connsiteY4" fmla="*/ 169935 h 4630833"/>
                <a:gd name="connsiteX5" fmla="*/ 4203331 w 4336168"/>
                <a:gd name="connsiteY5" fmla="*/ 305405 h 4630833"/>
                <a:gd name="connsiteX6" fmla="*/ 4336168 w 4336168"/>
                <a:gd name="connsiteY6" fmla="*/ 386579 h 4630833"/>
                <a:gd name="connsiteX7" fmla="*/ 4336168 w 4336168"/>
                <a:gd name="connsiteY7" fmla="*/ 772673 h 4630833"/>
                <a:gd name="connsiteX8" fmla="*/ 4270820 w 4336168"/>
                <a:gd name="connsiteY8" fmla="*/ 728127 h 4630833"/>
                <a:gd name="connsiteX9" fmla="*/ 4030208 w 4336168"/>
                <a:gd name="connsiteY9" fmla="*/ 587253 h 4630833"/>
                <a:gd name="connsiteX10" fmla="*/ 3781010 w 4336168"/>
                <a:gd name="connsiteY10" fmla="*/ 471455 h 4630833"/>
                <a:gd name="connsiteX11" fmla="*/ 3254466 w 4336168"/>
                <a:gd name="connsiteY11" fmla="*/ 338024 h 4630833"/>
                <a:gd name="connsiteX12" fmla="*/ 3117966 w 4336168"/>
                <a:gd name="connsiteY12" fmla="*/ 326812 h 4630833"/>
                <a:gd name="connsiteX13" fmla="*/ 3083625 w 4336168"/>
                <a:gd name="connsiteY13" fmla="*/ 325179 h 4630833"/>
                <a:gd name="connsiteX14" fmla="*/ 3049173 w 4336168"/>
                <a:gd name="connsiteY14" fmla="*/ 324366 h 4630833"/>
                <a:gd name="connsiteX15" fmla="*/ 2978858 w 4336168"/>
                <a:gd name="connsiteY15" fmla="*/ 323855 h 4630833"/>
                <a:gd name="connsiteX16" fmla="*/ 2695862 w 4336168"/>
                <a:gd name="connsiteY16" fmla="*/ 335373 h 4630833"/>
                <a:gd name="connsiteX17" fmla="*/ 2417972 w 4336168"/>
                <a:gd name="connsiteY17" fmla="*/ 372070 h 4630833"/>
                <a:gd name="connsiteX18" fmla="*/ 2148451 w 4336168"/>
                <a:gd name="connsiteY18" fmla="*/ 437613 h 4630833"/>
                <a:gd name="connsiteX19" fmla="*/ 1889690 w 4336168"/>
                <a:gd name="connsiteY19" fmla="*/ 532515 h 4630833"/>
                <a:gd name="connsiteX20" fmla="*/ 1644512 w 4336168"/>
                <a:gd name="connsiteY20" fmla="*/ 658098 h 4630833"/>
                <a:gd name="connsiteX21" fmla="*/ 1200999 w 4336168"/>
                <a:gd name="connsiteY21" fmla="*/ 992137 h 4630833"/>
                <a:gd name="connsiteX22" fmla="*/ 1003531 w 4336168"/>
                <a:gd name="connsiteY22" fmla="*/ 1192234 h 4630833"/>
                <a:gd name="connsiteX23" fmla="*/ 910394 w 4336168"/>
                <a:gd name="connsiteY23" fmla="*/ 1298347 h 4630833"/>
                <a:gd name="connsiteX24" fmla="*/ 821278 w 4336168"/>
                <a:gd name="connsiteY24" fmla="*/ 1408233 h 4630833"/>
                <a:gd name="connsiteX25" fmla="*/ 732162 w 4336168"/>
                <a:gd name="connsiteY25" fmla="*/ 1521993 h 4630833"/>
                <a:gd name="connsiteX26" fmla="*/ 640548 w 4336168"/>
                <a:gd name="connsiteY26" fmla="*/ 1634323 h 4630833"/>
                <a:gd name="connsiteX27" fmla="*/ 457317 w 4336168"/>
                <a:gd name="connsiteY27" fmla="*/ 1855930 h 4630833"/>
                <a:gd name="connsiteX28" fmla="*/ 369288 w 4336168"/>
                <a:gd name="connsiteY28" fmla="*/ 1967955 h 4630833"/>
                <a:gd name="connsiteX29" fmla="*/ 287128 w 4336168"/>
                <a:gd name="connsiteY29" fmla="*/ 2083243 h 4630833"/>
                <a:gd name="connsiteX30" fmla="*/ 212683 w 4336168"/>
                <a:gd name="connsiteY30" fmla="*/ 2202607 h 4630833"/>
                <a:gd name="connsiteX31" fmla="*/ 179101 w 4336168"/>
                <a:gd name="connsiteY31" fmla="*/ 2264177 h 4630833"/>
                <a:gd name="connsiteX32" fmla="*/ 148890 w 4336168"/>
                <a:gd name="connsiteY32" fmla="*/ 2327172 h 4630833"/>
                <a:gd name="connsiteX33" fmla="*/ 61295 w 4336168"/>
                <a:gd name="connsiteY33" fmla="*/ 2590672 h 4630833"/>
                <a:gd name="connsiteX34" fmla="*/ 32604 w 4336168"/>
                <a:gd name="connsiteY34" fmla="*/ 2866202 h 4630833"/>
                <a:gd name="connsiteX35" fmla="*/ 100853 w 4336168"/>
                <a:gd name="connsiteY35" fmla="*/ 3418074 h 4630833"/>
                <a:gd name="connsiteX36" fmla="*/ 184971 w 4336168"/>
                <a:gd name="connsiteY36" fmla="*/ 3684428 h 4630833"/>
                <a:gd name="connsiteX37" fmla="*/ 210836 w 4336168"/>
                <a:gd name="connsiteY37" fmla="*/ 3749462 h 4630833"/>
                <a:gd name="connsiteX38" fmla="*/ 238440 w 4336168"/>
                <a:gd name="connsiteY38" fmla="*/ 3813783 h 4630833"/>
                <a:gd name="connsiteX39" fmla="*/ 252894 w 4336168"/>
                <a:gd name="connsiteY39" fmla="*/ 3845688 h 4630833"/>
                <a:gd name="connsiteX40" fmla="*/ 268109 w 4336168"/>
                <a:gd name="connsiteY40" fmla="*/ 3877287 h 4630833"/>
                <a:gd name="connsiteX41" fmla="*/ 299409 w 4336168"/>
                <a:gd name="connsiteY41" fmla="*/ 3939978 h 4630833"/>
                <a:gd name="connsiteX42" fmla="*/ 440689 w 4336168"/>
                <a:gd name="connsiteY42" fmla="*/ 4182378 h 4630833"/>
                <a:gd name="connsiteX43" fmla="*/ 606640 w 4336168"/>
                <a:gd name="connsiteY43" fmla="*/ 4409488 h 4630833"/>
                <a:gd name="connsiteX44" fmla="*/ 792425 w 4336168"/>
                <a:gd name="connsiteY44" fmla="*/ 4621205 h 4630833"/>
                <a:gd name="connsiteX45" fmla="*/ 802442 w 4336168"/>
                <a:gd name="connsiteY45" fmla="*/ 4630833 h 4630833"/>
                <a:gd name="connsiteX46" fmla="*/ 592561 w 4336168"/>
                <a:gd name="connsiteY46" fmla="*/ 4630833 h 4630833"/>
                <a:gd name="connsiteX47" fmla="*/ 489377 w 4336168"/>
                <a:gd name="connsiteY47" fmla="*/ 4483185 h 4630833"/>
                <a:gd name="connsiteX48" fmla="*/ 344944 w 4336168"/>
                <a:gd name="connsiteY48" fmla="*/ 4231611 h 4630833"/>
                <a:gd name="connsiteX49" fmla="*/ 224311 w 4336168"/>
                <a:gd name="connsiteY49" fmla="*/ 3970456 h 4630833"/>
                <a:gd name="connsiteX50" fmla="*/ 0 w 4336168"/>
                <a:gd name="connsiteY50" fmla="*/ 2866202 h 4630833"/>
                <a:gd name="connsiteX51" fmla="*/ 25105 w 4336168"/>
                <a:gd name="connsiteY51" fmla="*/ 2584351 h 4630833"/>
                <a:gd name="connsiteX52" fmla="*/ 105200 w 4336168"/>
                <a:gd name="connsiteY52" fmla="*/ 2310863 h 4630833"/>
                <a:gd name="connsiteX53" fmla="*/ 232245 w 4336168"/>
                <a:gd name="connsiteY53" fmla="*/ 2053172 h 4630833"/>
                <a:gd name="connsiteX54" fmla="*/ 307667 w 4336168"/>
                <a:gd name="connsiteY54" fmla="*/ 1930341 h 4630833"/>
                <a:gd name="connsiteX55" fmla="*/ 386893 w 4336168"/>
                <a:gd name="connsiteY55" fmla="*/ 1810161 h 4630833"/>
                <a:gd name="connsiteX56" fmla="*/ 548823 w 4336168"/>
                <a:gd name="connsiteY56" fmla="*/ 1573876 h 4630833"/>
                <a:gd name="connsiteX57" fmla="*/ 626419 w 4336168"/>
                <a:gd name="connsiteY57" fmla="*/ 1455224 h 4630833"/>
                <a:gd name="connsiteX58" fmla="*/ 701081 w 4336168"/>
                <a:gd name="connsiteY58" fmla="*/ 1334534 h 4630833"/>
                <a:gd name="connsiteX59" fmla="*/ 861162 w 4336168"/>
                <a:gd name="connsiteY59" fmla="*/ 1091320 h 4630833"/>
                <a:gd name="connsiteX60" fmla="*/ 1042329 w 4336168"/>
                <a:gd name="connsiteY60" fmla="*/ 858093 h 4630833"/>
                <a:gd name="connsiteX61" fmla="*/ 1487799 w 4336168"/>
                <a:gd name="connsiteY61" fmla="*/ 446686 h 4630833"/>
                <a:gd name="connsiteX62" fmla="*/ 1754060 w 4336168"/>
                <a:gd name="connsiteY62" fmla="*/ 283388 h 4630833"/>
                <a:gd name="connsiteX63" fmla="*/ 2044121 w 4336168"/>
                <a:gd name="connsiteY63" fmla="*/ 157906 h 4630833"/>
                <a:gd name="connsiteX64" fmla="*/ 2349287 w 4336168"/>
                <a:gd name="connsiteY64" fmla="*/ 71364 h 4630833"/>
                <a:gd name="connsiteX65" fmla="*/ 2661411 w 4336168"/>
                <a:gd name="connsiteY65" fmla="*/ 21213 h 4630833"/>
                <a:gd name="connsiteX66" fmla="*/ 2818124 w 4336168"/>
                <a:gd name="connsiteY66" fmla="*/ 7146 h 4630833"/>
                <a:gd name="connsiteX67" fmla="*/ 2974728 w 4336168"/>
                <a:gd name="connsiteY67" fmla="*/ 1029 h 4630833"/>
                <a:gd name="connsiteX68" fmla="*/ 3053738 w 4336168"/>
                <a:gd name="connsiteY68" fmla="*/ 111 h 46308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4336168" h="4630833">
                  <a:moveTo>
                    <a:pt x="3053738" y="111"/>
                  </a:moveTo>
                  <a:lnTo>
                    <a:pt x="3093948" y="316"/>
                  </a:lnTo>
                  <a:lnTo>
                    <a:pt x="3134268" y="1743"/>
                  </a:lnTo>
                  <a:cubicBezTo>
                    <a:pt x="3187955" y="3475"/>
                    <a:pt x="3241749" y="7756"/>
                    <a:pt x="3295438" y="13058"/>
                  </a:cubicBezTo>
                  <a:cubicBezTo>
                    <a:pt x="3510076" y="35585"/>
                    <a:pt x="3722324" y="89406"/>
                    <a:pt x="3918813" y="169935"/>
                  </a:cubicBezTo>
                  <a:cubicBezTo>
                    <a:pt x="4017384" y="209689"/>
                    <a:pt x="4111933" y="255763"/>
                    <a:pt x="4203331" y="305405"/>
                  </a:cubicBezTo>
                  <a:lnTo>
                    <a:pt x="4336168" y="386579"/>
                  </a:lnTo>
                  <a:lnTo>
                    <a:pt x="4336168" y="772673"/>
                  </a:lnTo>
                  <a:lnTo>
                    <a:pt x="4270820" y="728127"/>
                  </a:lnTo>
                  <a:cubicBezTo>
                    <a:pt x="4191920" y="677771"/>
                    <a:pt x="4111825" y="630168"/>
                    <a:pt x="4030208" y="587253"/>
                  </a:cubicBezTo>
                  <a:cubicBezTo>
                    <a:pt x="3948699" y="544136"/>
                    <a:pt x="3865886" y="504687"/>
                    <a:pt x="3781010" y="471455"/>
                  </a:cubicBezTo>
                  <a:cubicBezTo>
                    <a:pt x="3611688" y="404384"/>
                    <a:pt x="3435522" y="358818"/>
                    <a:pt x="3254466" y="338024"/>
                  </a:cubicBezTo>
                  <a:cubicBezTo>
                    <a:pt x="3209255" y="333029"/>
                    <a:pt x="3163720" y="328748"/>
                    <a:pt x="3117966" y="326812"/>
                  </a:cubicBezTo>
                  <a:lnTo>
                    <a:pt x="3083625" y="325179"/>
                  </a:lnTo>
                  <a:lnTo>
                    <a:pt x="3049173" y="324366"/>
                  </a:lnTo>
                  <a:cubicBezTo>
                    <a:pt x="3026568" y="323447"/>
                    <a:pt x="3002550" y="323855"/>
                    <a:pt x="2978858" y="323855"/>
                  </a:cubicBezTo>
                  <a:cubicBezTo>
                    <a:pt x="2883983" y="323956"/>
                    <a:pt x="2789434" y="327423"/>
                    <a:pt x="2695862" y="335373"/>
                  </a:cubicBezTo>
                  <a:cubicBezTo>
                    <a:pt x="2602290" y="343223"/>
                    <a:pt x="2509371" y="354945"/>
                    <a:pt x="2417972" y="372070"/>
                  </a:cubicBezTo>
                  <a:cubicBezTo>
                    <a:pt x="2326683" y="389500"/>
                    <a:pt x="2236697" y="411009"/>
                    <a:pt x="2148451" y="437613"/>
                  </a:cubicBezTo>
                  <a:cubicBezTo>
                    <a:pt x="2060204" y="464116"/>
                    <a:pt x="1973588" y="495411"/>
                    <a:pt x="1889690" y="532515"/>
                  </a:cubicBezTo>
                  <a:cubicBezTo>
                    <a:pt x="1805247" y="568599"/>
                    <a:pt x="1723848" y="611411"/>
                    <a:pt x="1644512" y="658098"/>
                  </a:cubicBezTo>
                  <a:cubicBezTo>
                    <a:pt x="1486169" y="751979"/>
                    <a:pt x="1338149" y="865229"/>
                    <a:pt x="1200999" y="992137"/>
                  </a:cubicBezTo>
                  <a:cubicBezTo>
                    <a:pt x="1132531" y="1055744"/>
                    <a:pt x="1066782" y="1122715"/>
                    <a:pt x="1003531" y="1192234"/>
                  </a:cubicBezTo>
                  <a:cubicBezTo>
                    <a:pt x="971688" y="1226790"/>
                    <a:pt x="941150" y="1262568"/>
                    <a:pt x="910394" y="1298347"/>
                  </a:cubicBezTo>
                  <a:cubicBezTo>
                    <a:pt x="880507" y="1334738"/>
                    <a:pt x="850187" y="1370925"/>
                    <a:pt x="821278" y="1408233"/>
                  </a:cubicBezTo>
                  <a:cubicBezTo>
                    <a:pt x="792152" y="1444624"/>
                    <a:pt x="762266" y="1484480"/>
                    <a:pt x="732162" y="1521993"/>
                  </a:cubicBezTo>
                  <a:cubicBezTo>
                    <a:pt x="701950" y="1559810"/>
                    <a:pt x="671302" y="1597219"/>
                    <a:pt x="640548" y="1634323"/>
                  </a:cubicBezTo>
                  <a:cubicBezTo>
                    <a:pt x="579362" y="1708838"/>
                    <a:pt x="516980" y="1781618"/>
                    <a:pt x="457317" y="1855930"/>
                  </a:cubicBezTo>
                  <a:cubicBezTo>
                    <a:pt x="427540" y="1893033"/>
                    <a:pt x="397870" y="1930239"/>
                    <a:pt x="369288" y="1967955"/>
                  </a:cubicBezTo>
                  <a:cubicBezTo>
                    <a:pt x="341141" y="2005976"/>
                    <a:pt x="313211" y="2044100"/>
                    <a:pt x="287128" y="2083243"/>
                  </a:cubicBezTo>
                  <a:cubicBezTo>
                    <a:pt x="260936" y="2122284"/>
                    <a:pt x="235506" y="2161835"/>
                    <a:pt x="212683" y="2202607"/>
                  </a:cubicBezTo>
                  <a:cubicBezTo>
                    <a:pt x="200728" y="2222791"/>
                    <a:pt x="190187" y="2243586"/>
                    <a:pt x="179101" y="2264177"/>
                  </a:cubicBezTo>
                  <a:cubicBezTo>
                    <a:pt x="168886" y="2285072"/>
                    <a:pt x="158127" y="2305867"/>
                    <a:pt x="148890" y="2327172"/>
                  </a:cubicBezTo>
                  <a:cubicBezTo>
                    <a:pt x="109982" y="2411777"/>
                    <a:pt x="81183" y="2500256"/>
                    <a:pt x="61295" y="2590672"/>
                  </a:cubicBezTo>
                  <a:cubicBezTo>
                    <a:pt x="42386" y="2681292"/>
                    <a:pt x="33147" y="2773643"/>
                    <a:pt x="32604" y="2866202"/>
                  </a:cubicBezTo>
                  <a:cubicBezTo>
                    <a:pt x="32495" y="3051925"/>
                    <a:pt x="55643" y="3237650"/>
                    <a:pt x="100853" y="3418074"/>
                  </a:cubicBezTo>
                  <a:cubicBezTo>
                    <a:pt x="123133" y="3508490"/>
                    <a:pt x="151498" y="3597377"/>
                    <a:pt x="184971" y="3684428"/>
                  </a:cubicBezTo>
                  <a:cubicBezTo>
                    <a:pt x="192796" y="3706344"/>
                    <a:pt x="202250" y="3727751"/>
                    <a:pt x="210836" y="3749462"/>
                  </a:cubicBezTo>
                  <a:cubicBezTo>
                    <a:pt x="219421" y="3771175"/>
                    <a:pt x="228985" y="3792479"/>
                    <a:pt x="238440" y="3813783"/>
                  </a:cubicBezTo>
                  <a:lnTo>
                    <a:pt x="252894" y="3845688"/>
                  </a:lnTo>
                  <a:lnTo>
                    <a:pt x="268109" y="3877287"/>
                  </a:lnTo>
                  <a:cubicBezTo>
                    <a:pt x="278215" y="3898287"/>
                    <a:pt x="288432" y="3919284"/>
                    <a:pt x="299409" y="3939978"/>
                  </a:cubicBezTo>
                  <a:cubicBezTo>
                    <a:pt x="341792" y="4023258"/>
                    <a:pt x="389828" y="4103787"/>
                    <a:pt x="440689" y="4182378"/>
                  </a:cubicBezTo>
                  <a:cubicBezTo>
                    <a:pt x="492420" y="4260561"/>
                    <a:pt x="547953" y="4336299"/>
                    <a:pt x="606640" y="4409488"/>
                  </a:cubicBezTo>
                  <a:cubicBezTo>
                    <a:pt x="665381" y="4482677"/>
                    <a:pt x="727435" y="4553292"/>
                    <a:pt x="792425" y="4621205"/>
                  </a:cubicBezTo>
                  <a:lnTo>
                    <a:pt x="802442" y="4630833"/>
                  </a:lnTo>
                  <a:lnTo>
                    <a:pt x="592561" y="4630833"/>
                  </a:lnTo>
                  <a:lnTo>
                    <a:pt x="489377" y="4483185"/>
                  </a:lnTo>
                  <a:cubicBezTo>
                    <a:pt x="437212" y="4401230"/>
                    <a:pt x="388850" y="4317339"/>
                    <a:pt x="344944" y="4231611"/>
                  </a:cubicBezTo>
                  <a:cubicBezTo>
                    <a:pt x="300386" y="4146191"/>
                    <a:pt x="260828" y="4058731"/>
                    <a:pt x="224311" y="3970456"/>
                  </a:cubicBezTo>
                  <a:cubicBezTo>
                    <a:pt x="78901" y="3617049"/>
                    <a:pt x="1413" y="3242136"/>
                    <a:pt x="0" y="2866202"/>
                  </a:cubicBezTo>
                  <a:cubicBezTo>
                    <a:pt x="0" y="2771912"/>
                    <a:pt x="8043" y="2677417"/>
                    <a:pt x="25105" y="2584351"/>
                  </a:cubicBezTo>
                  <a:cubicBezTo>
                    <a:pt x="42928" y="2491285"/>
                    <a:pt x="69446" y="2399444"/>
                    <a:pt x="105200" y="2310863"/>
                  </a:cubicBezTo>
                  <a:cubicBezTo>
                    <a:pt x="140304" y="2221974"/>
                    <a:pt x="184318" y="2136351"/>
                    <a:pt x="232245" y="2053172"/>
                  </a:cubicBezTo>
                  <a:cubicBezTo>
                    <a:pt x="256154" y="2011379"/>
                    <a:pt x="281802" y="1970810"/>
                    <a:pt x="307667" y="1930341"/>
                  </a:cubicBezTo>
                  <a:cubicBezTo>
                    <a:pt x="333533" y="1889873"/>
                    <a:pt x="360049" y="1849915"/>
                    <a:pt x="386893" y="1810161"/>
                  </a:cubicBezTo>
                  <a:lnTo>
                    <a:pt x="548823" y="1573876"/>
                  </a:lnTo>
                  <a:cubicBezTo>
                    <a:pt x="575341" y="1534529"/>
                    <a:pt x="601098" y="1494877"/>
                    <a:pt x="626419" y="1455224"/>
                  </a:cubicBezTo>
                  <a:cubicBezTo>
                    <a:pt x="651959" y="1415266"/>
                    <a:pt x="675434" y="1376225"/>
                    <a:pt x="701081" y="1334534"/>
                  </a:cubicBezTo>
                  <a:cubicBezTo>
                    <a:pt x="751290" y="1252070"/>
                    <a:pt x="804324" y="1170828"/>
                    <a:pt x="861162" y="1091320"/>
                  </a:cubicBezTo>
                  <a:cubicBezTo>
                    <a:pt x="917894" y="1011810"/>
                    <a:pt x="977884" y="933729"/>
                    <a:pt x="1042329" y="858093"/>
                  </a:cubicBezTo>
                  <a:cubicBezTo>
                    <a:pt x="1171765" y="707536"/>
                    <a:pt x="1319348" y="566764"/>
                    <a:pt x="1487799" y="446686"/>
                  </a:cubicBezTo>
                  <a:cubicBezTo>
                    <a:pt x="1571699" y="386340"/>
                    <a:pt x="1661031" y="332010"/>
                    <a:pt x="1754060" y="283388"/>
                  </a:cubicBezTo>
                  <a:cubicBezTo>
                    <a:pt x="1847414" y="235478"/>
                    <a:pt x="1944463" y="193278"/>
                    <a:pt x="2044121" y="157906"/>
                  </a:cubicBezTo>
                  <a:cubicBezTo>
                    <a:pt x="2143778" y="122638"/>
                    <a:pt x="2245936" y="93789"/>
                    <a:pt x="2349287" y="71364"/>
                  </a:cubicBezTo>
                  <a:cubicBezTo>
                    <a:pt x="2452641" y="48939"/>
                    <a:pt x="2556971" y="32935"/>
                    <a:pt x="2661411" y="21213"/>
                  </a:cubicBezTo>
                  <a:cubicBezTo>
                    <a:pt x="2713576" y="14994"/>
                    <a:pt x="2765850" y="11222"/>
                    <a:pt x="2818124" y="7146"/>
                  </a:cubicBezTo>
                  <a:cubicBezTo>
                    <a:pt x="2870290" y="4596"/>
                    <a:pt x="2922672" y="1640"/>
                    <a:pt x="2974728" y="1029"/>
                  </a:cubicBezTo>
                  <a:cubicBezTo>
                    <a:pt x="3000811" y="519"/>
                    <a:pt x="3026568" y="-296"/>
                    <a:pt x="3053738" y="11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6159" name="Group 6158">
            <a:extLst>
              <a:ext uri="{FF2B5EF4-FFF2-40B4-BE49-F238E27FC236}">
                <a16:creationId xmlns:a16="http://schemas.microsoft.com/office/drawing/2014/main" id="{2786ABD8-AB9F-46F2-A7D9-36F1F7338CF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5112326" y="0"/>
            <a:ext cx="4683941" cy="3456291"/>
            <a:chOff x="4345582" y="0"/>
            <a:chExt cx="5069918" cy="3741104"/>
          </a:xfrm>
          <a:solidFill>
            <a:schemeClr val="accent5">
              <a:alpha val="5000"/>
            </a:schemeClr>
          </a:solidFill>
        </p:grpSpPr>
        <p:sp>
          <p:nvSpPr>
            <p:cNvPr id="6160" name="Freeform: Shape 6159">
              <a:extLst>
                <a:ext uri="{FF2B5EF4-FFF2-40B4-BE49-F238E27FC236}">
                  <a16:creationId xmlns:a16="http://schemas.microsoft.com/office/drawing/2014/main" id="{DB26E49F-E19A-487B-A8A4-A26128CFDC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45582" y="1"/>
              <a:ext cx="5069918" cy="3741103"/>
            </a:xfrm>
            <a:custGeom>
              <a:avLst/>
              <a:gdLst>
                <a:gd name="connsiteX0" fmla="*/ 475344 w 5069918"/>
                <a:gd name="connsiteY0" fmla="*/ 0 h 3741103"/>
                <a:gd name="connsiteX1" fmla="*/ 643707 w 5069918"/>
                <a:gd name="connsiteY1" fmla="*/ 0 h 3741103"/>
                <a:gd name="connsiteX2" fmla="*/ 635672 w 5069918"/>
                <a:gd name="connsiteY2" fmla="*/ 7778 h 3741103"/>
                <a:gd name="connsiteX3" fmla="*/ 486638 w 5069918"/>
                <a:gd name="connsiteY3" fmla="*/ 178818 h 3741103"/>
                <a:gd name="connsiteX4" fmla="*/ 353514 w 5069918"/>
                <a:gd name="connsiteY4" fmla="*/ 362293 h 3741103"/>
                <a:gd name="connsiteX5" fmla="*/ 240181 w 5069918"/>
                <a:gd name="connsiteY5" fmla="*/ 558120 h 3741103"/>
                <a:gd name="connsiteX6" fmla="*/ 215073 w 5069918"/>
                <a:gd name="connsiteY6" fmla="*/ 608766 h 3741103"/>
                <a:gd name="connsiteX7" fmla="*/ 202868 w 5069918"/>
                <a:gd name="connsiteY7" fmla="*/ 634294 h 3741103"/>
                <a:gd name="connsiteX8" fmla="*/ 191273 w 5069918"/>
                <a:gd name="connsiteY8" fmla="*/ 660069 h 3741103"/>
                <a:gd name="connsiteX9" fmla="*/ 169129 w 5069918"/>
                <a:gd name="connsiteY9" fmla="*/ 712032 h 3741103"/>
                <a:gd name="connsiteX10" fmla="*/ 148381 w 5069918"/>
                <a:gd name="connsiteY10" fmla="*/ 764571 h 3741103"/>
                <a:gd name="connsiteX11" fmla="*/ 80903 w 5069918"/>
                <a:gd name="connsiteY11" fmla="*/ 979750 h 3741103"/>
                <a:gd name="connsiteX12" fmla="*/ 26154 w 5069918"/>
                <a:gd name="connsiteY12" fmla="*/ 1425590 h 3741103"/>
                <a:gd name="connsiteX13" fmla="*/ 49170 w 5069918"/>
                <a:gd name="connsiteY13" fmla="*/ 1648182 h 3741103"/>
                <a:gd name="connsiteX14" fmla="*/ 119437 w 5069918"/>
                <a:gd name="connsiteY14" fmla="*/ 1861055 h 3741103"/>
                <a:gd name="connsiteX15" fmla="*/ 143672 w 5069918"/>
                <a:gd name="connsiteY15" fmla="*/ 1911947 h 3741103"/>
                <a:gd name="connsiteX16" fmla="*/ 170611 w 5069918"/>
                <a:gd name="connsiteY16" fmla="*/ 1961687 h 3741103"/>
                <a:gd name="connsiteX17" fmla="*/ 230330 w 5069918"/>
                <a:gd name="connsiteY17" fmla="*/ 2058118 h 3741103"/>
                <a:gd name="connsiteX18" fmla="*/ 296237 w 5069918"/>
                <a:gd name="connsiteY18" fmla="*/ 2151255 h 3741103"/>
                <a:gd name="connsiteX19" fmla="*/ 366853 w 5069918"/>
                <a:gd name="connsiteY19" fmla="*/ 2241757 h 3741103"/>
                <a:gd name="connsiteX20" fmla="*/ 513838 w 5069918"/>
                <a:gd name="connsiteY20" fmla="*/ 2420786 h 3741103"/>
                <a:gd name="connsiteX21" fmla="*/ 587330 w 5069918"/>
                <a:gd name="connsiteY21" fmla="*/ 2511534 h 3741103"/>
                <a:gd name="connsiteX22" fmla="*/ 658817 w 5069918"/>
                <a:gd name="connsiteY22" fmla="*/ 2603437 h 3741103"/>
                <a:gd name="connsiteX23" fmla="*/ 730305 w 5069918"/>
                <a:gd name="connsiteY23" fmla="*/ 2692210 h 3741103"/>
                <a:gd name="connsiteX24" fmla="*/ 805018 w 5069918"/>
                <a:gd name="connsiteY24" fmla="*/ 2777936 h 3741103"/>
                <a:gd name="connsiteX25" fmla="*/ 963424 w 5069918"/>
                <a:gd name="connsiteY25" fmla="*/ 2939588 h 3741103"/>
                <a:gd name="connsiteX26" fmla="*/ 1319204 w 5069918"/>
                <a:gd name="connsiteY26" fmla="*/ 3209447 h 3741103"/>
                <a:gd name="connsiteX27" fmla="*/ 1515882 w 5069918"/>
                <a:gd name="connsiteY27" fmla="*/ 3310902 h 3741103"/>
                <a:gd name="connsiteX28" fmla="*/ 1723456 w 5069918"/>
                <a:gd name="connsiteY28" fmla="*/ 3387570 h 3741103"/>
                <a:gd name="connsiteX29" fmla="*/ 1939662 w 5069918"/>
                <a:gd name="connsiteY29" fmla="*/ 3440520 h 3741103"/>
                <a:gd name="connsiteX30" fmla="*/ 2162581 w 5069918"/>
                <a:gd name="connsiteY30" fmla="*/ 3470167 h 3741103"/>
                <a:gd name="connsiteX31" fmla="*/ 2389597 w 5069918"/>
                <a:gd name="connsiteY31" fmla="*/ 3479472 h 3741103"/>
                <a:gd name="connsiteX32" fmla="*/ 2446002 w 5069918"/>
                <a:gd name="connsiteY32" fmla="*/ 3479059 h 3741103"/>
                <a:gd name="connsiteX33" fmla="*/ 2473639 w 5069918"/>
                <a:gd name="connsiteY33" fmla="*/ 3478402 h 3741103"/>
                <a:gd name="connsiteX34" fmla="*/ 2501187 w 5069918"/>
                <a:gd name="connsiteY34" fmla="*/ 3477083 h 3741103"/>
                <a:gd name="connsiteX35" fmla="*/ 2610685 w 5069918"/>
                <a:gd name="connsiteY35" fmla="*/ 3468025 h 3741103"/>
                <a:gd name="connsiteX36" fmla="*/ 3033071 w 5069918"/>
                <a:gd name="connsiteY36" fmla="*/ 3360230 h 3741103"/>
                <a:gd name="connsiteX37" fmla="*/ 3232974 w 5069918"/>
                <a:gd name="connsiteY37" fmla="*/ 3266681 h 3741103"/>
                <a:gd name="connsiteX38" fmla="*/ 3425990 w 5069918"/>
                <a:gd name="connsiteY38" fmla="*/ 3152873 h 3741103"/>
                <a:gd name="connsiteX39" fmla="*/ 3613601 w 5069918"/>
                <a:gd name="connsiteY39" fmla="*/ 3024078 h 3741103"/>
                <a:gd name="connsiteX40" fmla="*/ 3706185 w 5069918"/>
                <a:gd name="connsiteY40" fmla="*/ 2955893 h 3741103"/>
                <a:gd name="connsiteX41" fmla="*/ 3799729 w 5069918"/>
                <a:gd name="connsiteY41" fmla="*/ 2885155 h 3741103"/>
                <a:gd name="connsiteX42" fmla="*/ 4175561 w 5069918"/>
                <a:gd name="connsiteY42" fmla="*/ 2606072 h 3741103"/>
                <a:gd name="connsiteX43" fmla="*/ 4517132 w 5069918"/>
                <a:gd name="connsiteY43" fmla="*/ 2312331 h 3741103"/>
                <a:gd name="connsiteX44" fmla="*/ 4659758 w 5069918"/>
                <a:gd name="connsiteY44" fmla="*/ 2148703 h 3741103"/>
                <a:gd name="connsiteX45" fmla="*/ 4773178 w 5069918"/>
                <a:gd name="connsiteY45" fmla="*/ 1969674 h 3741103"/>
                <a:gd name="connsiteX46" fmla="*/ 4892092 w 5069918"/>
                <a:gd name="connsiteY46" fmla="*/ 1567562 h 3741103"/>
                <a:gd name="connsiteX47" fmla="*/ 4898804 w 5069918"/>
                <a:gd name="connsiteY47" fmla="*/ 1460754 h 3741103"/>
                <a:gd name="connsiteX48" fmla="*/ 4899153 w 5069918"/>
                <a:gd name="connsiteY48" fmla="*/ 1406239 h 3741103"/>
                <a:gd name="connsiteX49" fmla="*/ 4898456 w 5069918"/>
                <a:gd name="connsiteY49" fmla="*/ 1350735 h 3741103"/>
                <a:gd name="connsiteX50" fmla="*/ 4886774 w 5069918"/>
                <a:gd name="connsiteY50" fmla="*/ 1128886 h 3741103"/>
                <a:gd name="connsiteX51" fmla="*/ 4815896 w 5069918"/>
                <a:gd name="connsiteY51" fmla="*/ 689221 h 3741103"/>
                <a:gd name="connsiteX52" fmla="*/ 4673183 w 5069918"/>
                <a:gd name="connsiteY52" fmla="*/ 264874 h 3741103"/>
                <a:gd name="connsiteX53" fmla="*/ 4625496 w 5069918"/>
                <a:gd name="connsiteY53" fmla="*/ 162925 h 3741103"/>
                <a:gd name="connsiteX54" fmla="*/ 4572490 w 5069918"/>
                <a:gd name="connsiteY54" fmla="*/ 63364 h 3741103"/>
                <a:gd name="connsiteX55" fmla="*/ 4532299 w 5069918"/>
                <a:gd name="connsiteY55" fmla="*/ 0 h 3741103"/>
                <a:gd name="connsiteX56" fmla="*/ 4626680 w 5069918"/>
                <a:gd name="connsiteY56" fmla="*/ 0 h 3741103"/>
                <a:gd name="connsiteX57" fmla="*/ 4643978 w 5069918"/>
                <a:gd name="connsiteY57" fmla="*/ 26636 h 3741103"/>
                <a:gd name="connsiteX58" fmla="*/ 4700644 w 5069918"/>
                <a:gd name="connsiteY58" fmla="*/ 128338 h 3741103"/>
                <a:gd name="connsiteX59" fmla="*/ 4753214 w 5069918"/>
                <a:gd name="connsiteY59" fmla="*/ 232016 h 3741103"/>
                <a:gd name="connsiteX60" fmla="*/ 4921297 w 5069918"/>
                <a:gd name="connsiteY60" fmla="*/ 663363 h 3741103"/>
                <a:gd name="connsiteX61" fmla="*/ 5027482 w 5069918"/>
                <a:gd name="connsiteY61" fmla="*/ 1112991 h 3741103"/>
                <a:gd name="connsiteX62" fmla="*/ 5058082 w 5069918"/>
                <a:gd name="connsiteY62" fmla="*/ 1342088 h 3741103"/>
                <a:gd name="connsiteX63" fmla="*/ 5063486 w 5069918"/>
                <a:gd name="connsiteY63" fmla="*/ 1399651 h 3741103"/>
                <a:gd name="connsiteX64" fmla="*/ 5067846 w 5069918"/>
                <a:gd name="connsiteY64" fmla="*/ 1458284 h 3741103"/>
                <a:gd name="connsiteX65" fmla="*/ 5069414 w 5069918"/>
                <a:gd name="connsiteY65" fmla="*/ 1577772 h 3741103"/>
                <a:gd name="connsiteX66" fmla="*/ 5040732 w 5069918"/>
                <a:gd name="connsiteY66" fmla="*/ 1817822 h 3741103"/>
                <a:gd name="connsiteX67" fmla="*/ 4964102 w 5069918"/>
                <a:gd name="connsiteY67" fmla="*/ 2050871 h 3741103"/>
                <a:gd name="connsiteX68" fmla="*/ 4689486 w 5069918"/>
                <a:gd name="connsiteY68" fmla="*/ 2458008 h 3741103"/>
                <a:gd name="connsiteX69" fmla="*/ 4333792 w 5069918"/>
                <a:gd name="connsiteY69" fmla="*/ 2784606 h 3741103"/>
                <a:gd name="connsiteX70" fmla="*/ 3965197 w 5069918"/>
                <a:gd name="connsiteY70" fmla="*/ 3076041 h 3741103"/>
                <a:gd name="connsiteX71" fmla="*/ 3873745 w 5069918"/>
                <a:gd name="connsiteY71" fmla="*/ 3149167 h 3741103"/>
                <a:gd name="connsiteX72" fmla="*/ 3779416 w 5069918"/>
                <a:gd name="connsiteY72" fmla="*/ 3222705 h 3741103"/>
                <a:gd name="connsiteX73" fmla="*/ 3582739 w 5069918"/>
                <a:gd name="connsiteY73" fmla="*/ 3364594 h 3741103"/>
                <a:gd name="connsiteX74" fmla="*/ 3371851 w 5069918"/>
                <a:gd name="connsiteY74" fmla="*/ 3494377 h 3741103"/>
                <a:gd name="connsiteX75" fmla="*/ 3143615 w 5069918"/>
                <a:gd name="connsiteY75" fmla="*/ 3603819 h 3741103"/>
                <a:gd name="connsiteX76" fmla="*/ 2643552 w 5069918"/>
                <a:gd name="connsiteY76" fmla="*/ 3730555 h 3741103"/>
                <a:gd name="connsiteX77" fmla="*/ 2514264 w 5069918"/>
                <a:gd name="connsiteY77" fmla="*/ 3739696 h 3741103"/>
                <a:gd name="connsiteX78" fmla="*/ 2481920 w 5069918"/>
                <a:gd name="connsiteY78" fmla="*/ 3740849 h 3741103"/>
                <a:gd name="connsiteX79" fmla="*/ 2449664 w 5069918"/>
                <a:gd name="connsiteY79" fmla="*/ 3741014 h 3741103"/>
                <a:gd name="connsiteX80" fmla="*/ 2386284 w 5069918"/>
                <a:gd name="connsiteY80" fmla="*/ 3740273 h 3741103"/>
                <a:gd name="connsiteX81" fmla="*/ 2260658 w 5069918"/>
                <a:gd name="connsiteY81" fmla="*/ 3735331 h 3741103"/>
                <a:gd name="connsiteX82" fmla="*/ 2134945 w 5069918"/>
                <a:gd name="connsiteY82" fmla="*/ 3723967 h 3741103"/>
                <a:gd name="connsiteX83" fmla="*/ 1884564 w 5069918"/>
                <a:gd name="connsiteY83" fmla="*/ 3683451 h 3741103"/>
                <a:gd name="connsiteX84" fmla="*/ 1639764 w 5069918"/>
                <a:gd name="connsiteY84" fmla="*/ 3613537 h 3741103"/>
                <a:gd name="connsiteX85" fmla="*/ 1407081 w 5069918"/>
                <a:gd name="connsiteY85" fmla="*/ 3512164 h 3741103"/>
                <a:gd name="connsiteX86" fmla="*/ 1193491 w 5069918"/>
                <a:gd name="connsiteY86" fmla="*/ 3380240 h 3741103"/>
                <a:gd name="connsiteX87" fmla="*/ 836141 w 5069918"/>
                <a:gd name="connsiteY87" fmla="*/ 3047878 h 3741103"/>
                <a:gd name="connsiteX88" fmla="*/ 690812 w 5069918"/>
                <a:gd name="connsiteY88" fmla="*/ 2859461 h 3741103"/>
                <a:gd name="connsiteX89" fmla="*/ 562397 w 5069918"/>
                <a:gd name="connsiteY89" fmla="*/ 2662976 h 3741103"/>
                <a:gd name="connsiteX90" fmla="*/ 502504 w 5069918"/>
                <a:gd name="connsiteY90" fmla="*/ 2565474 h 3741103"/>
                <a:gd name="connsiteX91" fmla="*/ 440258 w 5069918"/>
                <a:gd name="connsiteY91" fmla="*/ 2469619 h 3741103"/>
                <a:gd name="connsiteX92" fmla="*/ 310360 w 5069918"/>
                <a:gd name="connsiteY92" fmla="*/ 2278732 h 3741103"/>
                <a:gd name="connsiteX93" fmla="*/ 246806 w 5069918"/>
                <a:gd name="connsiteY93" fmla="*/ 2181642 h 3741103"/>
                <a:gd name="connsiteX94" fmla="*/ 186303 w 5069918"/>
                <a:gd name="connsiteY94" fmla="*/ 2082411 h 3741103"/>
                <a:gd name="connsiteX95" fmla="*/ 84390 w 5069918"/>
                <a:gd name="connsiteY95" fmla="*/ 1874231 h 3741103"/>
                <a:gd name="connsiteX96" fmla="*/ 20139 w 5069918"/>
                <a:gd name="connsiteY96" fmla="*/ 1653288 h 3741103"/>
                <a:gd name="connsiteX97" fmla="*/ 0 w 5069918"/>
                <a:gd name="connsiteY97" fmla="*/ 1425590 h 3741103"/>
                <a:gd name="connsiteX98" fmla="*/ 179939 w 5069918"/>
                <a:gd name="connsiteY98" fmla="*/ 533498 h 3741103"/>
                <a:gd name="connsiteX99" fmla="*/ 276709 w 5069918"/>
                <a:gd name="connsiteY99" fmla="*/ 322519 h 3741103"/>
                <a:gd name="connsiteX100" fmla="*/ 392571 w 5069918"/>
                <a:gd name="connsiteY100" fmla="*/ 119280 h 37411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5069918" h="3741103">
                  <a:moveTo>
                    <a:pt x="475344" y="0"/>
                  </a:moveTo>
                  <a:lnTo>
                    <a:pt x="643707" y="0"/>
                  </a:lnTo>
                  <a:lnTo>
                    <a:pt x="635672" y="7778"/>
                  </a:lnTo>
                  <a:cubicBezTo>
                    <a:pt x="583538" y="62643"/>
                    <a:pt x="533759" y="119691"/>
                    <a:pt x="486638" y="178818"/>
                  </a:cubicBezTo>
                  <a:cubicBezTo>
                    <a:pt x="439560" y="237945"/>
                    <a:pt x="395012" y="299131"/>
                    <a:pt x="353514" y="362293"/>
                  </a:cubicBezTo>
                  <a:cubicBezTo>
                    <a:pt x="312714" y="425784"/>
                    <a:pt x="274180" y="490841"/>
                    <a:pt x="240181" y="558120"/>
                  </a:cubicBezTo>
                  <a:cubicBezTo>
                    <a:pt x="231376" y="574838"/>
                    <a:pt x="223180" y="591801"/>
                    <a:pt x="215073" y="608766"/>
                  </a:cubicBezTo>
                  <a:lnTo>
                    <a:pt x="202868" y="634294"/>
                  </a:lnTo>
                  <a:lnTo>
                    <a:pt x="191273" y="660069"/>
                  </a:lnTo>
                  <a:cubicBezTo>
                    <a:pt x="183688" y="677280"/>
                    <a:pt x="176016" y="694491"/>
                    <a:pt x="169129" y="712032"/>
                  </a:cubicBezTo>
                  <a:cubicBezTo>
                    <a:pt x="162242" y="729572"/>
                    <a:pt x="154658" y="746866"/>
                    <a:pt x="148381" y="764571"/>
                  </a:cubicBezTo>
                  <a:cubicBezTo>
                    <a:pt x="121529" y="834897"/>
                    <a:pt x="98775" y="906706"/>
                    <a:pt x="80903" y="979750"/>
                  </a:cubicBezTo>
                  <a:cubicBezTo>
                    <a:pt x="44636" y="1125509"/>
                    <a:pt x="26067" y="1275550"/>
                    <a:pt x="26154" y="1425590"/>
                  </a:cubicBezTo>
                  <a:cubicBezTo>
                    <a:pt x="26590" y="1500365"/>
                    <a:pt x="34001" y="1574973"/>
                    <a:pt x="49170" y="1648182"/>
                  </a:cubicBezTo>
                  <a:cubicBezTo>
                    <a:pt x="65124" y="1721226"/>
                    <a:pt x="88226" y="1792705"/>
                    <a:pt x="119437" y="1861055"/>
                  </a:cubicBezTo>
                  <a:cubicBezTo>
                    <a:pt x="126847" y="1878267"/>
                    <a:pt x="135478" y="1895066"/>
                    <a:pt x="143672" y="1911947"/>
                  </a:cubicBezTo>
                  <a:cubicBezTo>
                    <a:pt x="152565" y="1928582"/>
                    <a:pt x="161021" y="1945381"/>
                    <a:pt x="170611" y="1961687"/>
                  </a:cubicBezTo>
                  <a:cubicBezTo>
                    <a:pt x="188919" y="1994626"/>
                    <a:pt x="209319" y="2026578"/>
                    <a:pt x="230330" y="2058118"/>
                  </a:cubicBezTo>
                  <a:cubicBezTo>
                    <a:pt x="251253" y="2089740"/>
                    <a:pt x="273658" y="2120539"/>
                    <a:pt x="296237" y="2151255"/>
                  </a:cubicBezTo>
                  <a:cubicBezTo>
                    <a:pt x="319165" y="2181725"/>
                    <a:pt x="342966" y="2211782"/>
                    <a:pt x="366853" y="2241757"/>
                  </a:cubicBezTo>
                  <a:cubicBezTo>
                    <a:pt x="414714" y="2301791"/>
                    <a:pt x="464756" y="2360588"/>
                    <a:pt x="513838" y="2420786"/>
                  </a:cubicBezTo>
                  <a:cubicBezTo>
                    <a:pt x="538509" y="2450761"/>
                    <a:pt x="563094" y="2480983"/>
                    <a:pt x="587330" y="2511534"/>
                  </a:cubicBezTo>
                  <a:cubicBezTo>
                    <a:pt x="611479" y="2541839"/>
                    <a:pt x="635453" y="2574038"/>
                    <a:pt x="658817" y="2603437"/>
                  </a:cubicBezTo>
                  <a:cubicBezTo>
                    <a:pt x="682008" y="2633577"/>
                    <a:pt x="706330" y="2662811"/>
                    <a:pt x="730305" y="2692210"/>
                  </a:cubicBezTo>
                  <a:cubicBezTo>
                    <a:pt x="754977" y="2721115"/>
                    <a:pt x="779474" y="2750019"/>
                    <a:pt x="805018" y="2777936"/>
                  </a:cubicBezTo>
                  <a:cubicBezTo>
                    <a:pt x="855757" y="2834098"/>
                    <a:pt x="908500" y="2888202"/>
                    <a:pt x="963424" y="2939588"/>
                  </a:cubicBezTo>
                  <a:cubicBezTo>
                    <a:pt x="1073444" y="3042113"/>
                    <a:pt x="1192183" y="3133604"/>
                    <a:pt x="1319204" y="3209447"/>
                  </a:cubicBezTo>
                  <a:cubicBezTo>
                    <a:pt x="1382846" y="3247164"/>
                    <a:pt x="1448143" y="3281751"/>
                    <a:pt x="1515882" y="3310902"/>
                  </a:cubicBezTo>
                  <a:cubicBezTo>
                    <a:pt x="1583184" y="3340877"/>
                    <a:pt x="1652666" y="3366159"/>
                    <a:pt x="1723456" y="3387570"/>
                  </a:cubicBezTo>
                  <a:cubicBezTo>
                    <a:pt x="1794246" y="3409063"/>
                    <a:pt x="1866431" y="3426439"/>
                    <a:pt x="1939662" y="3440520"/>
                  </a:cubicBezTo>
                  <a:cubicBezTo>
                    <a:pt x="2012981" y="3454355"/>
                    <a:pt x="2087519" y="3463825"/>
                    <a:pt x="2162581" y="3470167"/>
                  </a:cubicBezTo>
                  <a:cubicBezTo>
                    <a:pt x="2237643" y="3476589"/>
                    <a:pt x="2313489" y="3479390"/>
                    <a:pt x="2389597" y="3479472"/>
                  </a:cubicBezTo>
                  <a:cubicBezTo>
                    <a:pt x="2408602" y="3479472"/>
                    <a:pt x="2427869" y="3479801"/>
                    <a:pt x="2446002" y="3479059"/>
                  </a:cubicBezTo>
                  <a:lnTo>
                    <a:pt x="2473639" y="3478402"/>
                  </a:lnTo>
                  <a:lnTo>
                    <a:pt x="2501187" y="3477083"/>
                  </a:lnTo>
                  <a:cubicBezTo>
                    <a:pt x="2537890" y="3475519"/>
                    <a:pt x="2574418" y="3472060"/>
                    <a:pt x="2610685" y="3468025"/>
                  </a:cubicBezTo>
                  <a:cubicBezTo>
                    <a:pt x="2755926" y="3451226"/>
                    <a:pt x="2897244" y="3414415"/>
                    <a:pt x="3033071" y="3360230"/>
                  </a:cubicBezTo>
                  <a:cubicBezTo>
                    <a:pt x="3101158" y="3333383"/>
                    <a:pt x="3167589" y="3301514"/>
                    <a:pt x="3232974" y="3266681"/>
                  </a:cubicBezTo>
                  <a:cubicBezTo>
                    <a:pt x="3298446" y="3232011"/>
                    <a:pt x="3362697" y="3193554"/>
                    <a:pt x="3425990" y="3152873"/>
                  </a:cubicBezTo>
                  <a:cubicBezTo>
                    <a:pt x="3489282" y="3112110"/>
                    <a:pt x="3551529" y="3068712"/>
                    <a:pt x="3613601" y="3024078"/>
                  </a:cubicBezTo>
                  <a:cubicBezTo>
                    <a:pt x="3644549" y="3001762"/>
                    <a:pt x="3675411" y="2978868"/>
                    <a:pt x="3706185" y="2955893"/>
                  </a:cubicBezTo>
                  <a:lnTo>
                    <a:pt x="3799729" y="2885155"/>
                  </a:lnTo>
                  <a:cubicBezTo>
                    <a:pt x="3926402" y="2790205"/>
                    <a:pt x="4053597" y="2699374"/>
                    <a:pt x="4175561" y="2606072"/>
                  </a:cubicBezTo>
                  <a:cubicBezTo>
                    <a:pt x="4297526" y="2512852"/>
                    <a:pt x="4414084" y="2416833"/>
                    <a:pt x="4517132" y="2312331"/>
                  </a:cubicBezTo>
                  <a:cubicBezTo>
                    <a:pt x="4568480" y="2259956"/>
                    <a:pt x="4616604" y="2205689"/>
                    <a:pt x="4659758" y="2148703"/>
                  </a:cubicBezTo>
                  <a:cubicBezTo>
                    <a:pt x="4702650" y="2091634"/>
                    <a:pt x="4741184" y="2032096"/>
                    <a:pt x="4773178" y="1969674"/>
                  </a:cubicBezTo>
                  <a:cubicBezTo>
                    <a:pt x="4837865" y="1845080"/>
                    <a:pt x="4877446" y="1709038"/>
                    <a:pt x="4892092" y="1567562"/>
                  </a:cubicBezTo>
                  <a:cubicBezTo>
                    <a:pt x="4895666" y="1532233"/>
                    <a:pt x="4897845" y="1496576"/>
                    <a:pt x="4898804" y="1460754"/>
                  </a:cubicBezTo>
                  <a:cubicBezTo>
                    <a:pt x="4899066" y="1442884"/>
                    <a:pt x="4899414" y="1425015"/>
                    <a:pt x="4899153" y="1406239"/>
                  </a:cubicBezTo>
                  <a:cubicBezTo>
                    <a:pt x="4898979" y="1387711"/>
                    <a:pt x="4899066" y="1369263"/>
                    <a:pt x="4898456" y="1350735"/>
                  </a:cubicBezTo>
                  <a:cubicBezTo>
                    <a:pt x="4896974" y="1276703"/>
                    <a:pt x="4893226" y="1202753"/>
                    <a:pt x="4886774" y="1128886"/>
                  </a:cubicBezTo>
                  <a:cubicBezTo>
                    <a:pt x="4873610" y="981232"/>
                    <a:pt x="4851030" y="833991"/>
                    <a:pt x="4815896" y="689221"/>
                  </a:cubicBezTo>
                  <a:cubicBezTo>
                    <a:pt x="4780676" y="544533"/>
                    <a:pt x="4733860" y="402068"/>
                    <a:pt x="4673183" y="264874"/>
                  </a:cubicBezTo>
                  <a:cubicBezTo>
                    <a:pt x="4658101" y="230533"/>
                    <a:pt x="4642147" y="196605"/>
                    <a:pt x="4625496" y="162925"/>
                  </a:cubicBezTo>
                  <a:cubicBezTo>
                    <a:pt x="4608583" y="129326"/>
                    <a:pt x="4590885" y="96222"/>
                    <a:pt x="4572490" y="63364"/>
                  </a:cubicBezTo>
                  <a:lnTo>
                    <a:pt x="4532299" y="0"/>
                  </a:lnTo>
                  <a:lnTo>
                    <a:pt x="4626680" y="0"/>
                  </a:lnTo>
                  <a:lnTo>
                    <a:pt x="4643978" y="26636"/>
                  </a:lnTo>
                  <a:cubicBezTo>
                    <a:pt x="4663594" y="60152"/>
                    <a:pt x="4682598" y="94080"/>
                    <a:pt x="4700644" y="128338"/>
                  </a:cubicBezTo>
                  <a:cubicBezTo>
                    <a:pt x="4718866" y="162595"/>
                    <a:pt x="4736476" y="197100"/>
                    <a:pt x="4753214" y="232016"/>
                  </a:cubicBezTo>
                  <a:cubicBezTo>
                    <a:pt x="4820082" y="371681"/>
                    <a:pt x="4875964" y="515957"/>
                    <a:pt x="4921297" y="663363"/>
                  </a:cubicBezTo>
                  <a:cubicBezTo>
                    <a:pt x="4966630" y="810687"/>
                    <a:pt x="5002460" y="960975"/>
                    <a:pt x="5027482" y="1112991"/>
                  </a:cubicBezTo>
                  <a:cubicBezTo>
                    <a:pt x="5040123" y="1189000"/>
                    <a:pt x="5050323" y="1265421"/>
                    <a:pt x="5058082" y="1342088"/>
                  </a:cubicBezTo>
                  <a:cubicBezTo>
                    <a:pt x="5060261" y="1361276"/>
                    <a:pt x="5061743" y="1380464"/>
                    <a:pt x="5063486" y="1399651"/>
                  </a:cubicBezTo>
                  <a:cubicBezTo>
                    <a:pt x="5065318" y="1418591"/>
                    <a:pt x="5066625" y="1438437"/>
                    <a:pt x="5067846" y="1458284"/>
                  </a:cubicBezTo>
                  <a:cubicBezTo>
                    <a:pt x="5069851" y="1497894"/>
                    <a:pt x="5070461" y="1537751"/>
                    <a:pt x="5069414" y="1577772"/>
                  </a:cubicBezTo>
                  <a:cubicBezTo>
                    <a:pt x="5067060" y="1657734"/>
                    <a:pt x="5057820" y="1738272"/>
                    <a:pt x="5040732" y="1817822"/>
                  </a:cubicBezTo>
                  <a:cubicBezTo>
                    <a:pt x="5023123" y="1897289"/>
                    <a:pt x="4997578" y="1975686"/>
                    <a:pt x="4964102" y="2050871"/>
                  </a:cubicBezTo>
                  <a:cubicBezTo>
                    <a:pt x="4897409" y="2201736"/>
                    <a:pt x="4799942" y="2338271"/>
                    <a:pt x="4689486" y="2458008"/>
                  </a:cubicBezTo>
                  <a:cubicBezTo>
                    <a:pt x="4579116" y="2578485"/>
                    <a:pt x="4456716" y="2684139"/>
                    <a:pt x="4333792" y="2784606"/>
                  </a:cubicBezTo>
                  <a:cubicBezTo>
                    <a:pt x="4210520" y="2884908"/>
                    <a:pt x="4085853" y="2979775"/>
                    <a:pt x="3965197" y="3076041"/>
                  </a:cubicBezTo>
                  <a:lnTo>
                    <a:pt x="3873745" y="3149167"/>
                  </a:lnTo>
                  <a:cubicBezTo>
                    <a:pt x="3842621" y="3173790"/>
                    <a:pt x="3811325" y="3198413"/>
                    <a:pt x="3779416" y="3222705"/>
                  </a:cubicBezTo>
                  <a:cubicBezTo>
                    <a:pt x="3715863" y="3271374"/>
                    <a:pt x="3650652" y="3319055"/>
                    <a:pt x="3582739" y="3364594"/>
                  </a:cubicBezTo>
                  <a:cubicBezTo>
                    <a:pt x="3514913" y="3410051"/>
                    <a:pt x="3445170" y="3454190"/>
                    <a:pt x="3371851" y="3494377"/>
                  </a:cubicBezTo>
                  <a:cubicBezTo>
                    <a:pt x="3298533" y="3534481"/>
                    <a:pt x="3222687" y="3571703"/>
                    <a:pt x="3143615" y="3603819"/>
                  </a:cubicBezTo>
                  <a:cubicBezTo>
                    <a:pt x="2985994" y="3668876"/>
                    <a:pt x="2815732" y="3712356"/>
                    <a:pt x="2643552" y="3730555"/>
                  </a:cubicBezTo>
                  <a:cubicBezTo>
                    <a:pt x="2600484" y="3734838"/>
                    <a:pt x="2557331" y="3738297"/>
                    <a:pt x="2514264" y="3739696"/>
                  </a:cubicBezTo>
                  <a:lnTo>
                    <a:pt x="2481920" y="3740849"/>
                  </a:lnTo>
                  <a:lnTo>
                    <a:pt x="2449664" y="3741014"/>
                  </a:lnTo>
                  <a:cubicBezTo>
                    <a:pt x="2427869" y="3741343"/>
                    <a:pt x="2407207" y="3740685"/>
                    <a:pt x="2386284" y="3740273"/>
                  </a:cubicBezTo>
                  <a:cubicBezTo>
                    <a:pt x="2344525" y="3739779"/>
                    <a:pt x="2302505" y="3737391"/>
                    <a:pt x="2260658" y="3735331"/>
                  </a:cubicBezTo>
                  <a:cubicBezTo>
                    <a:pt x="2218725" y="3732038"/>
                    <a:pt x="2176791" y="3728991"/>
                    <a:pt x="2134945" y="3723967"/>
                  </a:cubicBezTo>
                  <a:cubicBezTo>
                    <a:pt x="2051165" y="3714497"/>
                    <a:pt x="1967473" y="3701568"/>
                    <a:pt x="1884564" y="3683451"/>
                  </a:cubicBezTo>
                  <a:cubicBezTo>
                    <a:pt x="1801657" y="3665335"/>
                    <a:pt x="1719708" y="3642029"/>
                    <a:pt x="1639764" y="3613537"/>
                  </a:cubicBezTo>
                  <a:cubicBezTo>
                    <a:pt x="1559820" y="3584961"/>
                    <a:pt x="1481969" y="3550869"/>
                    <a:pt x="1407081" y="3512164"/>
                  </a:cubicBezTo>
                  <a:cubicBezTo>
                    <a:pt x="1332455" y="3472884"/>
                    <a:pt x="1260794" y="3428992"/>
                    <a:pt x="1193491" y="3380240"/>
                  </a:cubicBezTo>
                  <a:cubicBezTo>
                    <a:pt x="1058362" y="3283233"/>
                    <a:pt x="939973" y="3169508"/>
                    <a:pt x="836141" y="3047878"/>
                  </a:cubicBezTo>
                  <a:cubicBezTo>
                    <a:pt x="784444" y="2986774"/>
                    <a:pt x="736321" y="2923695"/>
                    <a:pt x="690812" y="2859461"/>
                  </a:cubicBezTo>
                  <a:cubicBezTo>
                    <a:pt x="645217" y="2795229"/>
                    <a:pt x="602674" y="2729596"/>
                    <a:pt x="562397" y="2662976"/>
                  </a:cubicBezTo>
                  <a:cubicBezTo>
                    <a:pt x="541823" y="2629295"/>
                    <a:pt x="522992" y="2597755"/>
                    <a:pt x="502504" y="2565474"/>
                  </a:cubicBezTo>
                  <a:cubicBezTo>
                    <a:pt x="482192" y="2533440"/>
                    <a:pt x="461530" y="2501406"/>
                    <a:pt x="440258" y="2469619"/>
                  </a:cubicBezTo>
                  <a:lnTo>
                    <a:pt x="310360" y="2278732"/>
                  </a:lnTo>
                  <a:cubicBezTo>
                    <a:pt x="288826" y="2246616"/>
                    <a:pt x="267555" y="2214335"/>
                    <a:pt x="246806" y="2181642"/>
                  </a:cubicBezTo>
                  <a:cubicBezTo>
                    <a:pt x="226057" y="2148949"/>
                    <a:pt x="205483" y="2116174"/>
                    <a:pt x="186303" y="2082411"/>
                  </a:cubicBezTo>
                  <a:cubicBezTo>
                    <a:pt x="147857" y="2015213"/>
                    <a:pt x="112550" y="1946041"/>
                    <a:pt x="84390" y="1874231"/>
                  </a:cubicBezTo>
                  <a:cubicBezTo>
                    <a:pt x="55708" y="1802669"/>
                    <a:pt x="34436" y="1728473"/>
                    <a:pt x="20139" y="1653288"/>
                  </a:cubicBezTo>
                  <a:cubicBezTo>
                    <a:pt x="6452" y="1578103"/>
                    <a:pt x="0" y="1501764"/>
                    <a:pt x="0" y="1425590"/>
                  </a:cubicBezTo>
                  <a:cubicBezTo>
                    <a:pt x="1133" y="1121885"/>
                    <a:pt x="63293" y="819004"/>
                    <a:pt x="179939" y="533498"/>
                  </a:cubicBezTo>
                  <a:cubicBezTo>
                    <a:pt x="209232" y="462183"/>
                    <a:pt x="240965" y="391527"/>
                    <a:pt x="276709" y="322519"/>
                  </a:cubicBezTo>
                  <a:cubicBezTo>
                    <a:pt x="311930" y="253262"/>
                    <a:pt x="350725" y="185489"/>
                    <a:pt x="392571" y="11928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61" name="Freeform: Shape 6160">
              <a:extLst>
                <a:ext uri="{FF2B5EF4-FFF2-40B4-BE49-F238E27FC236}">
                  <a16:creationId xmlns:a16="http://schemas.microsoft.com/office/drawing/2014/main" id="{58E67742-7BE5-458C-BC8D-9EE8557636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62838" y="1"/>
              <a:ext cx="4960548" cy="3526297"/>
            </a:xfrm>
            <a:custGeom>
              <a:avLst/>
              <a:gdLst>
                <a:gd name="connsiteX0" fmla="*/ 542883 w 4960548"/>
                <a:gd name="connsiteY0" fmla="*/ 0 h 3526297"/>
                <a:gd name="connsiteX1" fmla="*/ 826658 w 4960548"/>
                <a:gd name="connsiteY1" fmla="*/ 0 h 3526297"/>
                <a:gd name="connsiteX2" fmla="*/ 730698 w 4960548"/>
                <a:gd name="connsiteY2" fmla="*/ 89329 h 3526297"/>
                <a:gd name="connsiteX3" fmla="*/ 590295 w 4960548"/>
                <a:gd name="connsiteY3" fmla="*/ 244485 h 3526297"/>
                <a:gd name="connsiteX4" fmla="*/ 357524 w 4960548"/>
                <a:gd name="connsiteY4" fmla="*/ 587307 h 3526297"/>
                <a:gd name="connsiteX5" fmla="*/ 199554 w 4960548"/>
                <a:gd name="connsiteY5" fmla="*/ 966280 h 3526297"/>
                <a:gd name="connsiteX6" fmla="*/ 142104 w 4960548"/>
                <a:gd name="connsiteY6" fmla="*/ 1370286 h 3526297"/>
                <a:gd name="connsiteX7" fmla="*/ 166339 w 4960548"/>
                <a:gd name="connsiteY7" fmla="*/ 1568090 h 3526297"/>
                <a:gd name="connsiteX8" fmla="*/ 237914 w 4960548"/>
                <a:gd name="connsiteY8" fmla="*/ 1753129 h 3526297"/>
                <a:gd name="connsiteX9" fmla="*/ 287868 w 4960548"/>
                <a:gd name="connsiteY9" fmla="*/ 1840255 h 3526297"/>
                <a:gd name="connsiteX10" fmla="*/ 345232 w 4960548"/>
                <a:gd name="connsiteY10" fmla="*/ 1924581 h 3526297"/>
                <a:gd name="connsiteX11" fmla="*/ 477745 w 4960548"/>
                <a:gd name="connsiteY11" fmla="*/ 2087551 h 3526297"/>
                <a:gd name="connsiteX12" fmla="*/ 621156 w 4960548"/>
                <a:gd name="connsiteY12" fmla="*/ 2251756 h 3526297"/>
                <a:gd name="connsiteX13" fmla="*/ 692469 w 4960548"/>
                <a:gd name="connsiteY13" fmla="*/ 2337482 h 3526297"/>
                <a:gd name="connsiteX14" fmla="*/ 726731 w 4960548"/>
                <a:gd name="connsiteY14" fmla="*/ 2379562 h 3526297"/>
                <a:gd name="connsiteX15" fmla="*/ 760295 w 4960548"/>
                <a:gd name="connsiteY15" fmla="*/ 2419831 h 3526297"/>
                <a:gd name="connsiteX16" fmla="*/ 1048685 w 4960548"/>
                <a:gd name="connsiteY16" fmla="*/ 2717443 h 3526297"/>
                <a:gd name="connsiteX17" fmla="*/ 1202035 w 4960548"/>
                <a:gd name="connsiteY17" fmla="*/ 2851344 h 3526297"/>
                <a:gd name="connsiteX18" fmla="*/ 1362620 w 4960548"/>
                <a:gd name="connsiteY18" fmla="*/ 2974785 h 3526297"/>
                <a:gd name="connsiteX19" fmla="*/ 1721364 w 4960548"/>
                <a:gd name="connsiteY19" fmla="*/ 3170036 h 3526297"/>
                <a:gd name="connsiteX20" fmla="*/ 1922052 w 4960548"/>
                <a:gd name="connsiteY20" fmla="*/ 3225210 h 3526297"/>
                <a:gd name="connsiteX21" fmla="*/ 1973488 w 4960548"/>
                <a:gd name="connsiteY21" fmla="*/ 3234928 h 3526297"/>
                <a:gd name="connsiteX22" fmla="*/ 2025360 w 4960548"/>
                <a:gd name="connsiteY22" fmla="*/ 3243080 h 3526297"/>
                <a:gd name="connsiteX23" fmla="*/ 2130063 w 4960548"/>
                <a:gd name="connsiteY23" fmla="*/ 3254774 h 3526297"/>
                <a:gd name="connsiteX24" fmla="*/ 2182719 w 4960548"/>
                <a:gd name="connsiteY24" fmla="*/ 3258562 h 3526297"/>
                <a:gd name="connsiteX25" fmla="*/ 2235551 w 4960548"/>
                <a:gd name="connsiteY25" fmla="*/ 3261197 h 3526297"/>
                <a:gd name="connsiteX26" fmla="*/ 2288556 w 4960548"/>
                <a:gd name="connsiteY26" fmla="*/ 3262350 h 3526297"/>
                <a:gd name="connsiteX27" fmla="*/ 2341648 w 4960548"/>
                <a:gd name="connsiteY27" fmla="*/ 3262103 h 3526297"/>
                <a:gd name="connsiteX28" fmla="*/ 2368238 w 4960548"/>
                <a:gd name="connsiteY28" fmla="*/ 3261856 h 3526297"/>
                <a:gd name="connsiteX29" fmla="*/ 2393869 w 4960548"/>
                <a:gd name="connsiteY29" fmla="*/ 3260785 h 3526297"/>
                <a:gd name="connsiteX30" fmla="*/ 2419413 w 4960548"/>
                <a:gd name="connsiteY30" fmla="*/ 3259550 h 3526297"/>
                <a:gd name="connsiteX31" fmla="*/ 2444869 w 4960548"/>
                <a:gd name="connsiteY31" fmla="*/ 3257574 h 3526297"/>
                <a:gd name="connsiteX32" fmla="*/ 2545824 w 4960548"/>
                <a:gd name="connsiteY32" fmla="*/ 3245798 h 3526297"/>
                <a:gd name="connsiteX33" fmla="*/ 2930373 w 4960548"/>
                <a:gd name="connsiteY33" fmla="*/ 3126555 h 3526297"/>
                <a:gd name="connsiteX34" fmla="*/ 3285631 w 4960548"/>
                <a:gd name="connsiteY34" fmla="*/ 2917552 h 3526297"/>
                <a:gd name="connsiteX35" fmla="*/ 3371764 w 4960548"/>
                <a:gd name="connsiteY35" fmla="*/ 2856120 h 3526297"/>
                <a:gd name="connsiteX36" fmla="*/ 3457898 w 4960548"/>
                <a:gd name="connsiteY36" fmla="*/ 2792628 h 3526297"/>
                <a:gd name="connsiteX37" fmla="*/ 3632344 w 4960548"/>
                <a:gd name="connsiteY37" fmla="*/ 2660869 h 3526297"/>
                <a:gd name="connsiteX38" fmla="*/ 3990915 w 4960548"/>
                <a:gd name="connsiteY38" fmla="*/ 2405832 h 3526297"/>
                <a:gd name="connsiteX39" fmla="*/ 4324988 w 4960548"/>
                <a:gd name="connsiteY39" fmla="*/ 2152196 h 3526297"/>
                <a:gd name="connsiteX40" fmla="*/ 4592106 w 4960548"/>
                <a:gd name="connsiteY40" fmla="*/ 1861501 h 3526297"/>
                <a:gd name="connsiteX41" fmla="*/ 4683122 w 4960548"/>
                <a:gd name="connsiteY41" fmla="*/ 1692521 h 3526297"/>
                <a:gd name="connsiteX42" fmla="*/ 4738568 w 4960548"/>
                <a:gd name="connsiteY42" fmla="*/ 1507893 h 3526297"/>
                <a:gd name="connsiteX43" fmla="*/ 4753912 w 4960548"/>
                <a:gd name="connsiteY43" fmla="*/ 1411050 h 3526297"/>
                <a:gd name="connsiteX44" fmla="*/ 4756440 w 4960548"/>
                <a:gd name="connsiteY44" fmla="*/ 1386509 h 3526297"/>
                <a:gd name="connsiteX45" fmla="*/ 4758358 w 4960548"/>
                <a:gd name="connsiteY45" fmla="*/ 1361475 h 3526297"/>
                <a:gd name="connsiteX46" fmla="*/ 4761148 w 4960548"/>
                <a:gd name="connsiteY46" fmla="*/ 1309759 h 3526297"/>
                <a:gd name="connsiteX47" fmla="*/ 4756354 w 4960548"/>
                <a:gd name="connsiteY47" fmla="*/ 1102980 h 3526297"/>
                <a:gd name="connsiteX48" fmla="*/ 4725578 w 4960548"/>
                <a:gd name="connsiteY48" fmla="*/ 898753 h 3526297"/>
                <a:gd name="connsiteX49" fmla="*/ 4673358 w 4960548"/>
                <a:gd name="connsiteY49" fmla="*/ 699384 h 3526297"/>
                <a:gd name="connsiteX50" fmla="*/ 4538491 w 4960548"/>
                <a:gd name="connsiteY50" fmla="*/ 312754 h 3526297"/>
                <a:gd name="connsiteX51" fmla="*/ 4446604 w 4960548"/>
                <a:gd name="connsiteY51" fmla="*/ 129196 h 3526297"/>
                <a:gd name="connsiteX52" fmla="*/ 4419840 w 4960548"/>
                <a:gd name="connsiteY52" fmla="*/ 85222 h 3526297"/>
                <a:gd name="connsiteX53" fmla="*/ 4391680 w 4960548"/>
                <a:gd name="connsiteY53" fmla="*/ 42071 h 3526297"/>
                <a:gd name="connsiteX54" fmla="*/ 4361930 w 4960548"/>
                <a:gd name="connsiteY54" fmla="*/ 0 h 3526297"/>
                <a:gd name="connsiteX55" fmla="*/ 4588871 w 4960548"/>
                <a:gd name="connsiteY55" fmla="*/ 0 h 3526297"/>
                <a:gd name="connsiteX56" fmla="*/ 4613640 w 4960548"/>
                <a:gd name="connsiteY56" fmla="*/ 38859 h 3526297"/>
                <a:gd name="connsiteX57" fmla="*/ 4724445 w 4960548"/>
                <a:gd name="connsiteY57" fmla="*/ 234687 h 3526297"/>
                <a:gd name="connsiteX58" fmla="*/ 4876138 w 4960548"/>
                <a:gd name="connsiteY58" fmla="*/ 653022 h 3526297"/>
                <a:gd name="connsiteX59" fmla="*/ 4911707 w 4960548"/>
                <a:gd name="connsiteY59" fmla="*/ 870671 h 3526297"/>
                <a:gd name="connsiteX60" fmla="*/ 4934810 w 4960548"/>
                <a:gd name="connsiteY60" fmla="*/ 1088487 h 3526297"/>
                <a:gd name="connsiteX61" fmla="*/ 4953206 w 4960548"/>
                <a:gd name="connsiteY61" fmla="*/ 1306301 h 3526297"/>
                <a:gd name="connsiteX62" fmla="*/ 4956954 w 4960548"/>
                <a:gd name="connsiteY62" fmla="*/ 1360899 h 3526297"/>
                <a:gd name="connsiteX63" fmla="*/ 4958610 w 4960548"/>
                <a:gd name="connsiteY63" fmla="*/ 1388980 h 3526297"/>
                <a:gd name="connsiteX64" fmla="*/ 4959830 w 4960548"/>
                <a:gd name="connsiteY64" fmla="*/ 1417555 h 3526297"/>
                <a:gd name="connsiteX65" fmla="*/ 4958174 w 4960548"/>
                <a:gd name="connsiteY65" fmla="*/ 1532680 h 3526297"/>
                <a:gd name="connsiteX66" fmla="*/ 4834030 w 4960548"/>
                <a:gd name="connsiteY66" fmla="*/ 1984861 h 3526297"/>
                <a:gd name="connsiteX67" fmla="*/ 4558106 w 4960548"/>
                <a:gd name="connsiteY67" fmla="*/ 2368857 h 3526297"/>
                <a:gd name="connsiteX68" fmla="*/ 4389936 w 4960548"/>
                <a:gd name="connsiteY68" fmla="*/ 2528945 h 3526297"/>
                <a:gd name="connsiteX69" fmla="*/ 4214618 w 4960548"/>
                <a:gd name="connsiteY69" fmla="*/ 2674457 h 3526297"/>
                <a:gd name="connsiteX70" fmla="*/ 3858489 w 4960548"/>
                <a:gd name="connsiteY70" fmla="*/ 2936658 h 3526297"/>
                <a:gd name="connsiteX71" fmla="*/ 3768868 w 4960548"/>
                <a:gd name="connsiteY71" fmla="*/ 3000643 h 3526297"/>
                <a:gd name="connsiteX72" fmla="*/ 3676806 w 4960548"/>
                <a:gd name="connsiteY72" fmla="*/ 3065040 h 3526297"/>
                <a:gd name="connsiteX73" fmla="*/ 3582477 w 4960548"/>
                <a:gd name="connsiteY73" fmla="*/ 3128614 h 3526297"/>
                <a:gd name="connsiteX74" fmla="*/ 3485185 w 4960548"/>
                <a:gd name="connsiteY74" fmla="*/ 3190377 h 3526297"/>
                <a:gd name="connsiteX75" fmla="*/ 3280923 w 4960548"/>
                <a:gd name="connsiteY75" fmla="*/ 3306325 h 3526297"/>
                <a:gd name="connsiteX76" fmla="*/ 3061230 w 4960548"/>
                <a:gd name="connsiteY76" fmla="*/ 3404897 h 3526297"/>
                <a:gd name="connsiteX77" fmla="*/ 2583137 w 4960548"/>
                <a:gd name="connsiteY77" fmla="*/ 3518292 h 3526297"/>
                <a:gd name="connsiteX78" fmla="*/ 2460038 w 4960548"/>
                <a:gd name="connsiteY78" fmla="*/ 3525622 h 3526297"/>
                <a:gd name="connsiteX79" fmla="*/ 2429264 w 4960548"/>
                <a:gd name="connsiteY79" fmla="*/ 3526280 h 3526297"/>
                <a:gd name="connsiteX80" fmla="*/ 2398576 w 4960548"/>
                <a:gd name="connsiteY80" fmla="*/ 3526116 h 3526297"/>
                <a:gd name="connsiteX81" fmla="*/ 2367977 w 4960548"/>
                <a:gd name="connsiteY81" fmla="*/ 3525786 h 3526297"/>
                <a:gd name="connsiteX82" fmla="*/ 2338249 w 4960548"/>
                <a:gd name="connsiteY82" fmla="*/ 3524716 h 3526297"/>
                <a:gd name="connsiteX83" fmla="*/ 2100770 w 4960548"/>
                <a:gd name="connsiteY83" fmla="*/ 3506845 h 3526297"/>
                <a:gd name="connsiteX84" fmla="*/ 1864776 w 4960548"/>
                <a:gd name="connsiteY84" fmla="*/ 3467483 h 3526297"/>
                <a:gd name="connsiteX85" fmla="*/ 1632964 w 4960548"/>
                <a:gd name="connsiteY85" fmla="*/ 3405803 h 3526297"/>
                <a:gd name="connsiteX86" fmla="*/ 1189219 w 4960548"/>
                <a:gd name="connsiteY86" fmla="*/ 3220352 h 3526297"/>
                <a:gd name="connsiteX87" fmla="*/ 815305 w 4960548"/>
                <a:gd name="connsiteY87" fmla="*/ 2931634 h 3526297"/>
                <a:gd name="connsiteX88" fmla="*/ 663699 w 4960548"/>
                <a:gd name="connsiteY88" fmla="*/ 2757877 h 3526297"/>
                <a:gd name="connsiteX89" fmla="*/ 531274 w 4960548"/>
                <a:gd name="connsiteY89" fmla="*/ 2573907 h 3526297"/>
                <a:gd name="connsiteX90" fmla="*/ 500325 w 4960548"/>
                <a:gd name="connsiteY90" fmla="*/ 2527051 h 3526297"/>
                <a:gd name="connsiteX91" fmla="*/ 470771 w 4960548"/>
                <a:gd name="connsiteY91" fmla="*/ 2481594 h 3526297"/>
                <a:gd name="connsiteX92" fmla="*/ 412448 w 4960548"/>
                <a:gd name="connsiteY92" fmla="*/ 2393479 h 3526297"/>
                <a:gd name="connsiteX93" fmla="*/ 291616 w 4960548"/>
                <a:gd name="connsiteY93" fmla="*/ 2213464 h 3526297"/>
                <a:gd name="connsiteX94" fmla="*/ 173662 w 4960548"/>
                <a:gd name="connsiteY94" fmla="*/ 2023154 h 3526297"/>
                <a:gd name="connsiteX95" fmla="*/ 120483 w 4960548"/>
                <a:gd name="connsiteY95" fmla="*/ 1922276 h 3526297"/>
                <a:gd name="connsiteX96" fmla="*/ 75324 w 4960548"/>
                <a:gd name="connsiteY96" fmla="*/ 1816703 h 3526297"/>
                <a:gd name="connsiteX97" fmla="*/ 40713 w 4960548"/>
                <a:gd name="connsiteY97" fmla="*/ 1707179 h 3526297"/>
                <a:gd name="connsiteX98" fmla="*/ 27811 w 4960548"/>
                <a:gd name="connsiteY98" fmla="*/ 1651346 h 3526297"/>
                <a:gd name="connsiteX99" fmla="*/ 22144 w 4960548"/>
                <a:gd name="connsiteY99" fmla="*/ 1623346 h 3526297"/>
                <a:gd name="connsiteX100" fmla="*/ 17436 w 4960548"/>
                <a:gd name="connsiteY100" fmla="*/ 1595265 h 3526297"/>
                <a:gd name="connsiteX101" fmla="*/ 0 w 4960548"/>
                <a:gd name="connsiteY101" fmla="*/ 1370286 h 3526297"/>
                <a:gd name="connsiteX102" fmla="*/ 48385 w 4960548"/>
                <a:gd name="connsiteY102" fmla="*/ 931939 h 3526297"/>
                <a:gd name="connsiteX103" fmla="*/ 193801 w 4960548"/>
                <a:gd name="connsiteY103" fmla="*/ 511957 h 3526297"/>
                <a:gd name="connsiteX104" fmla="*/ 431660 w 4960548"/>
                <a:gd name="connsiteY104" fmla="*/ 131379 h 3526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Lst>
              <a:rect l="l" t="t" r="r" b="b"/>
              <a:pathLst>
                <a:path w="4960548" h="3526297">
                  <a:moveTo>
                    <a:pt x="542883" y="0"/>
                  </a:moveTo>
                  <a:lnTo>
                    <a:pt x="826658" y="0"/>
                  </a:lnTo>
                  <a:lnTo>
                    <a:pt x="730698" y="89329"/>
                  </a:lnTo>
                  <a:cubicBezTo>
                    <a:pt x="681528" y="139120"/>
                    <a:pt x="634626" y="190876"/>
                    <a:pt x="590295" y="244485"/>
                  </a:cubicBezTo>
                  <a:cubicBezTo>
                    <a:pt x="501458" y="351540"/>
                    <a:pt x="423083" y="466336"/>
                    <a:pt x="357524" y="587307"/>
                  </a:cubicBezTo>
                  <a:cubicBezTo>
                    <a:pt x="291965" y="708196"/>
                    <a:pt x="237391" y="834767"/>
                    <a:pt x="199554" y="966280"/>
                  </a:cubicBezTo>
                  <a:cubicBezTo>
                    <a:pt x="161632" y="1097463"/>
                    <a:pt x="142016" y="1233833"/>
                    <a:pt x="142104" y="1370286"/>
                  </a:cubicBezTo>
                  <a:cubicBezTo>
                    <a:pt x="142888" y="1437319"/>
                    <a:pt x="149862" y="1503858"/>
                    <a:pt x="166339" y="1568090"/>
                  </a:cubicBezTo>
                  <a:cubicBezTo>
                    <a:pt x="182555" y="1632405"/>
                    <a:pt x="207750" y="1693921"/>
                    <a:pt x="237914" y="1753129"/>
                  </a:cubicBezTo>
                  <a:cubicBezTo>
                    <a:pt x="253170" y="1782693"/>
                    <a:pt x="270084" y="1811680"/>
                    <a:pt x="287868" y="1840255"/>
                  </a:cubicBezTo>
                  <a:cubicBezTo>
                    <a:pt x="305914" y="1868748"/>
                    <a:pt x="325181" y="1896830"/>
                    <a:pt x="345232" y="1924581"/>
                  </a:cubicBezTo>
                  <a:cubicBezTo>
                    <a:pt x="385858" y="1979920"/>
                    <a:pt x="431017" y="2033612"/>
                    <a:pt x="477745" y="2087551"/>
                  </a:cubicBezTo>
                  <a:cubicBezTo>
                    <a:pt x="524474" y="2141573"/>
                    <a:pt x="573294" y="2195594"/>
                    <a:pt x="621156" y="2251756"/>
                  </a:cubicBezTo>
                  <a:cubicBezTo>
                    <a:pt x="645130" y="2279755"/>
                    <a:pt x="668843" y="2308412"/>
                    <a:pt x="692469" y="2337482"/>
                  </a:cubicBezTo>
                  <a:lnTo>
                    <a:pt x="726731" y="2379562"/>
                  </a:lnTo>
                  <a:cubicBezTo>
                    <a:pt x="737977" y="2392986"/>
                    <a:pt x="748700" y="2406738"/>
                    <a:pt x="760295" y="2419831"/>
                  </a:cubicBezTo>
                  <a:cubicBezTo>
                    <a:pt x="850788" y="2526392"/>
                    <a:pt x="948952" y="2624470"/>
                    <a:pt x="1048685" y="2717443"/>
                  </a:cubicBezTo>
                  <a:cubicBezTo>
                    <a:pt x="1098814" y="2763724"/>
                    <a:pt x="1149814" y="2808439"/>
                    <a:pt x="1202035" y="2851344"/>
                  </a:cubicBezTo>
                  <a:cubicBezTo>
                    <a:pt x="1254256" y="2894248"/>
                    <a:pt x="1307435" y="2935752"/>
                    <a:pt x="1362620" y="2974785"/>
                  </a:cubicBezTo>
                  <a:cubicBezTo>
                    <a:pt x="1472554" y="3053017"/>
                    <a:pt x="1591118" y="3122932"/>
                    <a:pt x="1721364" y="3170036"/>
                  </a:cubicBezTo>
                  <a:cubicBezTo>
                    <a:pt x="1786314" y="3193588"/>
                    <a:pt x="1853617" y="3211622"/>
                    <a:pt x="1922052" y="3225210"/>
                  </a:cubicBezTo>
                  <a:cubicBezTo>
                    <a:pt x="1939227" y="3228422"/>
                    <a:pt x="1956227" y="3232128"/>
                    <a:pt x="1973488" y="3234928"/>
                  </a:cubicBezTo>
                  <a:lnTo>
                    <a:pt x="2025360" y="3243080"/>
                  </a:lnTo>
                  <a:cubicBezTo>
                    <a:pt x="2060145" y="3247445"/>
                    <a:pt x="2094930" y="3252056"/>
                    <a:pt x="2130063" y="3254774"/>
                  </a:cubicBezTo>
                  <a:cubicBezTo>
                    <a:pt x="2147587" y="3256338"/>
                    <a:pt x="2165109" y="3257821"/>
                    <a:pt x="2182719" y="3258562"/>
                  </a:cubicBezTo>
                  <a:cubicBezTo>
                    <a:pt x="2200330" y="3259385"/>
                    <a:pt x="2217853" y="3260703"/>
                    <a:pt x="2235551" y="3261197"/>
                  </a:cubicBezTo>
                  <a:lnTo>
                    <a:pt x="2288556" y="3262350"/>
                  </a:lnTo>
                  <a:cubicBezTo>
                    <a:pt x="2306166" y="3262761"/>
                    <a:pt x="2323951" y="3262185"/>
                    <a:pt x="2341648" y="3262103"/>
                  </a:cubicBezTo>
                  <a:lnTo>
                    <a:pt x="2368238" y="3261856"/>
                  </a:lnTo>
                  <a:cubicBezTo>
                    <a:pt x="2376869" y="3261609"/>
                    <a:pt x="2385325" y="3261115"/>
                    <a:pt x="2393869" y="3260785"/>
                  </a:cubicBezTo>
                  <a:cubicBezTo>
                    <a:pt x="2402412" y="3260373"/>
                    <a:pt x="2410956" y="3260127"/>
                    <a:pt x="2419413" y="3259550"/>
                  </a:cubicBezTo>
                  <a:lnTo>
                    <a:pt x="2444869" y="3257574"/>
                  </a:lnTo>
                  <a:cubicBezTo>
                    <a:pt x="2478782" y="3255021"/>
                    <a:pt x="2512434" y="3250739"/>
                    <a:pt x="2545824" y="3245798"/>
                  </a:cubicBezTo>
                  <a:cubicBezTo>
                    <a:pt x="2679470" y="3224881"/>
                    <a:pt x="2807973" y="3183954"/>
                    <a:pt x="2930373" y="3126555"/>
                  </a:cubicBezTo>
                  <a:cubicBezTo>
                    <a:pt x="3053210" y="3069817"/>
                    <a:pt x="3170118" y="2997184"/>
                    <a:pt x="3285631" y="2917552"/>
                  </a:cubicBezTo>
                  <a:cubicBezTo>
                    <a:pt x="3314487" y="2897706"/>
                    <a:pt x="3343169" y="2876954"/>
                    <a:pt x="3371764" y="2856120"/>
                  </a:cubicBezTo>
                  <a:cubicBezTo>
                    <a:pt x="3400534" y="2835285"/>
                    <a:pt x="3429216" y="2814121"/>
                    <a:pt x="3457898" y="2792628"/>
                  </a:cubicBezTo>
                  <a:lnTo>
                    <a:pt x="3632344" y="2660869"/>
                  </a:lnTo>
                  <a:cubicBezTo>
                    <a:pt x="3752043" y="2571190"/>
                    <a:pt x="3872873" y="2487687"/>
                    <a:pt x="3990915" y="2405832"/>
                  </a:cubicBezTo>
                  <a:cubicBezTo>
                    <a:pt x="4108869" y="2323976"/>
                    <a:pt x="4222378" y="2241297"/>
                    <a:pt x="4324988" y="2152196"/>
                  </a:cubicBezTo>
                  <a:cubicBezTo>
                    <a:pt x="4427598" y="2063258"/>
                    <a:pt x="4520270" y="1968474"/>
                    <a:pt x="4592106" y="1861501"/>
                  </a:cubicBezTo>
                  <a:cubicBezTo>
                    <a:pt x="4628024" y="1808057"/>
                    <a:pt x="4658712" y="1751730"/>
                    <a:pt x="4683122" y="1692521"/>
                  </a:cubicBezTo>
                  <a:cubicBezTo>
                    <a:pt x="4707706" y="1633393"/>
                    <a:pt x="4725404" y="1571467"/>
                    <a:pt x="4738568" y="1507893"/>
                  </a:cubicBezTo>
                  <a:cubicBezTo>
                    <a:pt x="4745106" y="1476106"/>
                    <a:pt x="4750338" y="1443742"/>
                    <a:pt x="4753912" y="1411050"/>
                  </a:cubicBezTo>
                  <a:cubicBezTo>
                    <a:pt x="4754958" y="1402897"/>
                    <a:pt x="4755656" y="1394662"/>
                    <a:pt x="4756440" y="1386509"/>
                  </a:cubicBezTo>
                  <a:cubicBezTo>
                    <a:pt x="4757138" y="1378274"/>
                    <a:pt x="4758010" y="1370204"/>
                    <a:pt x="4758358" y="1361475"/>
                  </a:cubicBezTo>
                  <a:lnTo>
                    <a:pt x="4761148" y="1309759"/>
                  </a:lnTo>
                  <a:cubicBezTo>
                    <a:pt x="4763676" y="1240751"/>
                    <a:pt x="4762106" y="1171659"/>
                    <a:pt x="4756354" y="1102980"/>
                  </a:cubicBezTo>
                  <a:cubicBezTo>
                    <a:pt x="4750774" y="1034218"/>
                    <a:pt x="4740050" y="966033"/>
                    <a:pt x="4725578" y="898753"/>
                  </a:cubicBezTo>
                  <a:cubicBezTo>
                    <a:pt x="4710932" y="831473"/>
                    <a:pt x="4692624" y="765100"/>
                    <a:pt x="4673358" y="699384"/>
                  </a:cubicBezTo>
                  <a:cubicBezTo>
                    <a:pt x="4634912" y="568037"/>
                    <a:pt x="4592456" y="438419"/>
                    <a:pt x="4538491" y="312754"/>
                  </a:cubicBezTo>
                  <a:cubicBezTo>
                    <a:pt x="4511464" y="250003"/>
                    <a:pt x="4481301" y="188406"/>
                    <a:pt x="4446604" y="129196"/>
                  </a:cubicBezTo>
                  <a:cubicBezTo>
                    <a:pt x="4438147" y="114291"/>
                    <a:pt x="4428819" y="99798"/>
                    <a:pt x="4419840" y="85222"/>
                  </a:cubicBezTo>
                  <a:cubicBezTo>
                    <a:pt x="4410598" y="70728"/>
                    <a:pt x="4401008" y="56482"/>
                    <a:pt x="4391680" y="42071"/>
                  </a:cubicBezTo>
                  <a:lnTo>
                    <a:pt x="4361930" y="0"/>
                  </a:lnTo>
                  <a:lnTo>
                    <a:pt x="4588871" y="0"/>
                  </a:lnTo>
                  <a:lnTo>
                    <a:pt x="4613640" y="38859"/>
                  </a:lnTo>
                  <a:cubicBezTo>
                    <a:pt x="4653306" y="102762"/>
                    <a:pt x="4690706" y="167901"/>
                    <a:pt x="4724445" y="234687"/>
                  </a:cubicBezTo>
                  <a:cubicBezTo>
                    <a:pt x="4792096" y="368257"/>
                    <a:pt x="4844230" y="508828"/>
                    <a:pt x="4876138" y="653022"/>
                  </a:cubicBezTo>
                  <a:cubicBezTo>
                    <a:pt x="4892005" y="725161"/>
                    <a:pt x="4903077" y="797874"/>
                    <a:pt x="4911707" y="870671"/>
                  </a:cubicBezTo>
                  <a:cubicBezTo>
                    <a:pt x="4920513" y="943386"/>
                    <a:pt x="4927574" y="1016019"/>
                    <a:pt x="4934810" y="1088487"/>
                  </a:cubicBezTo>
                  <a:cubicBezTo>
                    <a:pt x="4941697" y="1161036"/>
                    <a:pt x="4947799" y="1233586"/>
                    <a:pt x="4953206" y="1306301"/>
                  </a:cubicBezTo>
                  <a:lnTo>
                    <a:pt x="4956954" y="1360899"/>
                  </a:lnTo>
                  <a:cubicBezTo>
                    <a:pt x="4957651" y="1369875"/>
                    <a:pt x="4958087" y="1379510"/>
                    <a:pt x="4958610" y="1388980"/>
                  </a:cubicBezTo>
                  <a:cubicBezTo>
                    <a:pt x="4959133" y="1398450"/>
                    <a:pt x="4959656" y="1408003"/>
                    <a:pt x="4959830" y="1417555"/>
                  </a:cubicBezTo>
                  <a:cubicBezTo>
                    <a:pt x="4961138" y="1455683"/>
                    <a:pt x="4960702" y="1494140"/>
                    <a:pt x="4958174" y="1532680"/>
                  </a:cubicBezTo>
                  <a:cubicBezTo>
                    <a:pt x="4948760" y="1686920"/>
                    <a:pt x="4904908" y="1842314"/>
                    <a:pt x="4834030" y="1984861"/>
                  </a:cubicBezTo>
                  <a:cubicBezTo>
                    <a:pt x="4763328" y="2127820"/>
                    <a:pt x="4665860" y="2256121"/>
                    <a:pt x="4558106" y="2368857"/>
                  </a:cubicBezTo>
                  <a:cubicBezTo>
                    <a:pt x="4504230" y="2425432"/>
                    <a:pt x="4447650" y="2478465"/>
                    <a:pt x="4389936" y="2528945"/>
                  </a:cubicBezTo>
                  <a:cubicBezTo>
                    <a:pt x="4332223" y="2579425"/>
                    <a:pt x="4273726" y="2628011"/>
                    <a:pt x="4214618" y="2674457"/>
                  </a:cubicBezTo>
                  <a:cubicBezTo>
                    <a:pt x="4096664" y="2767759"/>
                    <a:pt x="3976094" y="2852826"/>
                    <a:pt x="3858489" y="2936658"/>
                  </a:cubicBezTo>
                  <a:lnTo>
                    <a:pt x="3768868" y="3000643"/>
                  </a:lnTo>
                  <a:cubicBezTo>
                    <a:pt x="3738530" y="3022136"/>
                    <a:pt x="3707929" y="3043794"/>
                    <a:pt x="3676806" y="3065040"/>
                  </a:cubicBezTo>
                  <a:cubicBezTo>
                    <a:pt x="3645770" y="3086369"/>
                    <a:pt x="3614386" y="3107615"/>
                    <a:pt x="3582477" y="3128614"/>
                  </a:cubicBezTo>
                  <a:cubicBezTo>
                    <a:pt x="3550483" y="3149449"/>
                    <a:pt x="3518226" y="3170118"/>
                    <a:pt x="3485185" y="3190377"/>
                  </a:cubicBezTo>
                  <a:cubicBezTo>
                    <a:pt x="3419452" y="3230975"/>
                    <a:pt x="3351625" y="3270338"/>
                    <a:pt x="3280923" y="3306325"/>
                  </a:cubicBezTo>
                  <a:cubicBezTo>
                    <a:pt x="3210307" y="3342476"/>
                    <a:pt x="3137251" y="3376074"/>
                    <a:pt x="3061230" y="3404897"/>
                  </a:cubicBezTo>
                  <a:cubicBezTo>
                    <a:pt x="2909886" y="3463366"/>
                    <a:pt x="2747295" y="3502810"/>
                    <a:pt x="2583137" y="3518292"/>
                  </a:cubicBezTo>
                  <a:cubicBezTo>
                    <a:pt x="2542075" y="3521999"/>
                    <a:pt x="2501013" y="3524798"/>
                    <a:pt x="2460038" y="3525622"/>
                  </a:cubicBezTo>
                  <a:lnTo>
                    <a:pt x="2429264" y="3526280"/>
                  </a:lnTo>
                  <a:cubicBezTo>
                    <a:pt x="2419064" y="3526363"/>
                    <a:pt x="2408777" y="3526116"/>
                    <a:pt x="2398576" y="3526116"/>
                  </a:cubicBezTo>
                  <a:lnTo>
                    <a:pt x="2367977" y="3525786"/>
                  </a:lnTo>
                  <a:lnTo>
                    <a:pt x="2338249" y="3524716"/>
                  </a:lnTo>
                  <a:cubicBezTo>
                    <a:pt x="2259089" y="3522327"/>
                    <a:pt x="2179756" y="3516399"/>
                    <a:pt x="2100770" y="3506845"/>
                  </a:cubicBezTo>
                  <a:cubicBezTo>
                    <a:pt x="2021699" y="3497787"/>
                    <a:pt x="1942801" y="3484776"/>
                    <a:pt x="1864776" y="3467483"/>
                  </a:cubicBezTo>
                  <a:cubicBezTo>
                    <a:pt x="1786836" y="3450025"/>
                    <a:pt x="1709508" y="3429355"/>
                    <a:pt x="1632964" y="3405803"/>
                  </a:cubicBezTo>
                  <a:cubicBezTo>
                    <a:pt x="1480138" y="3358288"/>
                    <a:pt x="1329055" y="3299160"/>
                    <a:pt x="1189219" y="3220352"/>
                  </a:cubicBezTo>
                  <a:cubicBezTo>
                    <a:pt x="1049296" y="3141708"/>
                    <a:pt x="924367" y="3041982"/>
                    <a:pt x="815305" y="2931634"/>
                  </a:cubicBezTo>
                  <a:cubicBezTo>
                    <a:pt x="760469" y="2876542"/>
                    <a:pt x="710603" y="2817909"/>
                    <a:pt x="663699" y="2757877"/>
                  </a:cubicBezTo>
                  <a:cubicBezTo>
                    <a:pt x="617059" y="2697597"/>
                    <a:pt x="572684" y="2636411"/>
                    <a:pt x="531274" y="2573907"/>
                  </a:cubicBezTo>
                  <a:cubicBezTo>
                    <a:pt x="520638" y="2558426"/>
                    <a:pt x="510612" y="2542697"/>
                    <a:pt x="500325" y="2527051"/>
                  </a:cubicBezTo>
                  <a:lnTo>
                    <a:pt x="470771" y="2481594"/>
                  </a:lnTo>
                  <a:cubicBezTo>
                    <a:pt x="451853" y="2452195"/>
                    <a:pt x="432238" y="2423043"/>
                    <a:pt x="412448" y="2393479"/>
                  </a:cubicBezTo>
                  <a:lnTo>
                    <a:pt x="291616" y="2213464"/>
                  </a:lnTo>
                  <a:cubicBezTo>
                    <a:pt x="251078" y="2152113"/>
                    <a:pt x="211062" y="2088951"/>
                    <a:pt x="173662" y="2023154"/>
                  </a:cubicBezTo>
                  <a:cubicBezTo>
                    <a:pt x="155005" y="1990214"/>
                    <a:pt x="136960" y="1956697"/>
                    <a:pt x="120483" y="1922276"/>
                  </a:cubicBezTo>
                  <a:cubicBezTo>
                    <a:pt x="104093" y="1887771"/>
                    <a:pt x="88837" y="1852608"/>
                    <a:pt x="75324" y="1816703"/>
                  </a:cubicBezTo>
                  <a:cubicBezTo>
                    <a:pt x="62072" y="1780717"/>
                    <a:pt x="50303" y="1744235"/>
                    <a:pt x="40713" y="1707179"/>
                  </a:cubicBezTo>
                  <a:cubicBezTo>
                    <a:pt x="36180" y="1688650"/>
                    <a:pt x="31560" y="1670039"/>
                    <a:pt x="27811" y="1651346"/>
                  </a:cubicBezTo>
                  <a:lnTo>
                    <a:pt x="22144" y="1623346"/>
                  </a:lnTo>
                  <a:lnTo>
                    <a:pt x="17436" y="1595265"/>
                  </a:lnTo>
                  <a:cubicBezTo>
                    <a:pt x="5144" y="1520328"/>
                    <a:pt x="0" y="1444978"/>
                    <a:pt x="0" y="1370286"/>
                  </a:cubicBezTo>
                  <a:cubicBezTo>
                    <a:pt x="349" y="1223293"/>
                    <a:pt x="16652" y="1076299"/>
                    <a:pt x="48385" y="931939"/>
                  </a:cubicBezTo>
                  <a:cubicBezTo>
                    <a:pt x="80032" y="787663"/>
                    <a:pt x="128504" y="646187"/>
                    <a:pt x="193801" y="511957"/>
                  </a:cubicBezTo>
                  <a:cubicBezTo>
                    <a:pt x="259404" y="377727"/>
                    <a:pt x="339740" y="250559"/>
                    <a:pt x="431660" y="13137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62" name="Freeform: Shape 6161">
              <a:extLst>
                <a:ext uri="{FF2B5EF4-FFF2-40B4-BE49-F238E27FC236}">
                  <a16:creationId xmlns:a16="http://schemas.microsoft.com/office/drawing/2014/main" id="{EB03BE98-6C07-41CD-ACA9-5244A3DA10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61928" y="0"/>
              <a:ext cx="4934374" cy="3484134"/>
            </a:xfrm>
            <a:custGeom>
              <a:avLst/>
              <a:gdLst>
                <a:gd name="connsiteX0" fmla="*/ 585303 w 4934374"/>
                <a:gd name="connsiteY0" fmla="*/ 0 h 3484134"/>
                <a:gd name="connsiteX1" fmla="*/ 1213739 w 4934374"/>
                <a:gd name="connsiteY1" fmla="*/ 0 h 3484134"/>
                <a:gd name="connsiteX2" fmla="*/ 1150162 w 4934374"/>
                <a:gd name="connsiteY2" fmla="*/ 47028 h 3484134"/>
                <a:gd name="connsiteX3" fmla="*/ 626038 w 4934374"/>
                <a:gd name="connsiteY3" fmla="*/ 660944 h 3484134"/>
                <a:gd name="connsiteX4" fmla="*/ 435986 w 4934374"/>
                <a:gd name="connsiteY4" fmla="*/ 1375409 h 3484134"/>
                <a:gd name="connsiteX5" fmla="*/ 750530 w 4934374"/>
                <a:gd name="connsiteY5" fmla="*/ 2038817 h 3484134"/>
                <a:gd name="connsiteX6" fmla="*/ 909024 w 4934374"/>
                <a:gd name="connsiteY6" fmla="*/ 2249384 h 3484134"/>
                <a:gd name="connsiteX7" fmla="*/ 2396223 w 4934374"/>
                <a:gd name="connsiteY7" fmla="*/ 3072468 h 3484134"/>
                <a:gd name="connsiteX8" fmla="*/ 3525201 w 4934374"/>
                <a:gd name="connsiteY8" fmla="*/ 2566101 h 3484134"/>
                <a:gd name="connsiteX9" fmla="*/ 3662596 w 4934374"/>
                <a:gd name="connsiteY9" fmla="*/ 2465552 h 3484134"/>
                <a:gd name="connsiteX10" fmla="*/ 4287500 w 4934374"/>
                <a:gd name="connsiteY10" fmla="*/ 1939915 h 3484134"/>
                <a:gd name="connsiteX11" fmla="*/ 4498563 w 4934374"/>
                <a:gd name="connsiteY11" fmla="*/ 1375409 h 3484134"/>
                <a:gd name="connsiteX12" fmla="*/ 4132831 w 4934374"/>
                <a:gd name="connsiteY12" fmla="*/ 134540 h 3484134"/>
                <a:gd name="connsiteX13" fmla="*/ 4025590 w 4934374"/>
                <a:gd name="connsiteY13" fmla="*/ 0 h 3484134"/>
                <a:gd name="connsiteX14" fmla="*/ 4555675 w 4934374"/>
                <a:gd name="connsiteY14" fmla="*/ 0 h 3484134"/>
                <a:gd name="connsiteX15" fmla="*/ 4605933 w 4934374"/>
                <a:gd name="connsiteY15" fmla="*/ 77740 h 3484134"/>
                <a:gd name="connsiteX16" fmla="*/ 4934374 w 4934374"/>
                <a:gd name="connsiteY16" fmla="*/ 1375327 h 3484134"/>
                <a:gd name="connsiteX17" fmla="*/ 3793540 w 4934374"/>
                <a:gd name="connsiteY17" fmla="*/ 2890475 h 3484134"/>
                <a:gd name="connsiteX18" fmla="*/ 2396135 w 4934374"/>
                <a:gd name="connsiteY18" fmla="*/ 3484134 h 3484134"/>
                <a:gd name="connsiteX19" fmla="*/ 548273 w 4934374"/>
                <a:gd name="connsiteY19" fmla="*/ 2480458 h 3484134"/>
                <a:gd name="connsiteX20" fmla="*/ 0 w 4934374"/>
                <a:gd name="connsiteY20" fmla="*/ 1375327 h 3484134"/>
                <a:gd name="connsiteX21" fmla="*/ 512166 w 4934374"/>
                <a:gd name="connsiteY21" fmla="*/ 77740 h 3484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934374" h="3484134">
                  <a:moveTo>
                    <a:pt x="585303" y="0"/>
                  </a:moveTo>
                  <a:lnTo>
                    <a:pt x="1213739" y="0"/>
                  </a:lnTo>
                  <a:lnTo>
                    <a:pt x="1150162" y="47028"/>
                  </a:lnTo>
                  <a:cubicBezTo>
                    <a:pt x="925762" y="228608"/>
                    <a:pt x="749397" y="435224"/>
                    <a:pt x="626038" y="660944"/>
                  </a:cubicBezTo>
                  <a:cubicBezTo>
                    <a:pt x="499976" y="891687"/>
                    <a:pt x="435986" y="1132066"/>
                    <a:pt x="435986" y="1375409"/>
                  </a:cubicBezTo>
                  <a:cubicBezTo>
                    <a:pt x="435986" y="1620481"/>
                    <a:pt x="538074" y="1763604"/>
                    <a:pt x="750530" y="2038817"/>
                  </a:cubicBezTo>
                  <a:cubicBezTo>
                    <a:pt x="801792" y="2105190"/>
                    <a:pt x="854797" y="2173870"/>
                    <a:pt x="909024" y="2249384"/>
                  </a:cubicBezTo>
                  <a:cubicBezTo>
                    <a:pt x="1323389" y="2826326"/>
                    <a:pt x="1768180" y="3072468"/>
                    <a:pt x="2396223" y="3072468"/>
                  </a:cubicBezTo>
                  <a:cubicBezTo>
                    <a:pt x="2808409" y="3072468"/>
                    <a:pt x="3110835" y="2871947"/>
                    <a:pt x="3525201" y="2566101"/>
                  </a:cubicBezTo>
                  <a:cubicBezTo>
                    <a:pt x="3571493" y="2531926"/>
                    <a:pt x="3617786" y="2498162"/>
                    <a:pt x="3662596" y="2465552"/>
                  </a:cubicBezTo>
                  <a:cubicBezTo>
                    <a:pt x="3905479" y="2288583"/>
                    <a:pt x="4134849" y="2121414"/>
                    <a:pt x="4287500" y="1939915"/>
                  </a:cubicBezTo>
                  <a:cubicBezTo>
                    <a:pt x="4433440" y="1766404"/>
                    <a:pt x="4498563" y="1592317"/>
                    <a:pt x="4498563" y="1375409"/>
                  </a:cubicBezTo>
                  <a:cubicBezTo>
                    <a:pt x="4498563" y="899696"/>
                    <a:pt x="4369741" y="465973"/>
                    <a:pt x="4132831" y="134540"/>
                  </a:cubicBezTo>
                  <a:lnTo>
                    <a:pt x="4025590" y="0"/>
                  </a:lnTo>
                  <a:lnTo>
                    <a:pt x="4555675" y="0"/>
                  </a:lnTo>
                  <a:lnTo>
                    <a:pt x="4605933" y="77740"/>
                  </a:lnTo>
                  <a:cubicBezTo>
                    <a:pt x="4820335" y="448137"/>
                    <a:pt x="4934374" y="894662"/>
                    <a:pt x="4934374" y="1375327"/>
                  </a:cubicBezTo>
                  <a:cubicBezTo>
                    <a:pt x="4934374" y="2116884"/>
                    <a:pt x="4369100" y="2465635"/>
                    <a:pt x="3793540" y="2890475"/>
                  </a:cubicBezTo>
                  <a:cubicBezTo>
                    <a:pt x="3374293" y="3199945"/>
                    <a:pt x="2970389" y="3484134"/>
                    <a:pt x="2396135" y="3484134"/>
                  </a:cubicBezTo>
                  <a:cubicBezTo>
                    <a:pt x="1544564" y="3484134"/>
                    <a:pt x="991670" y="3097832"/>
                    <a:pt x="548273" y="2480458"/>
                  </a:cubicBezTo>
                  <a:cubicBezTo>
                    <a:pt x="282201" y="2110049"/>
                    <a:pt x="0" y="1856001"/>
                    <a:pt x="0" y="1375327"/>
                  </a:cubicBezTo>
                  <a:cubicBezTo>
                    <a:pt x="0" y="894662"/>
                    <a:pt x="195505" y="448137"/>
                    <a:pt x="512166" y="777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63" name="Freeform: Shape 6162">
              <a:extLst>
                <a:ext uri="{FF2B5EF4-FFF2-40B4-BE49-F238E27FC236}">
                  <a16:creationId xmlns:a16="http://schemas.microsoft.com/office/drawing/2014/main" id="{D13CCE92-2C5E-48BC-9713-FBEEDBAE61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61928" y="0"/>
              <a:ext cx="4934374" cy="3484134"/>
            </a:xfrm>
            <a:custGeom>
              <a:avLst/>
              <a:gdLst>
                <a:gd name="connsiteX0" fmla="*/ 585303 w 4934374"/>
                <a:gd name="connsiteY0" fmla="*/ 0 h 3484134"/>
                <a:gd name="connsiteX1" fmla="*/ 1354934 w 4934374"/>
                <a:gd name="connsiteY1" fmla="*/ 0 h 3484134"/>
                <a:gd name="connsiteX2" fmla="*/ 1206830 w 4934374"/>
                <a:gd name="connsiteY2" fmla="*/ 109531 h 3484134"/>
                <a:gd name="connsiteX3" fmla="*/ 703453 w 4934374"/>
                <a:gd name="connsiteY3" fmla="*/ 698660 h 3484134"/>
                <a:gd name="connsiteX4" fmla="*/ 523079 w 4934374"/>
                <a:gd name="connsiteY4" fmla="*/ 1375409 h 3484134"/>
                <a:gd name="connsiteX5" fmla="*/ 820885 w 4934374"/>
                <a:gd name="connsiteY5" fmla="*/ 1990313 h 3484134"/>
                <a:gd name="connsiteX6" fmla="*/ 981122 w 4934374"/>
                <a:gd name="connsiteY6" fmla="*/ 2203186 h 3484134"/>
                <a:gd name="connsiteX7" fmla="*/ 1592426 w 4934374"/>
                <a:gd name="connsiteY7" fmla="*/ 2792645 h 3484134"/>
                <a:gd name="connsiteX8" fmla="*/ 2396135 w 4934374"/>
                <a:gd name="connsiteY8" fmla="*/ 2990119 h 3484134"/>
                <a:gd name="connsiteX9" fmla="*/ 2913112 w 4934374"/>
                <a:gd name="connsiteY9" fmla="*/ 2864371 h 3484134"/>
                <a:gd name="connsiteX10" fmla="*/ 3471411 w 4934374"/>
                <a:gd name="connsiteY10" fmla="*/ 2501292 h 3484134"/>
                <a:gd name="connsiteX11" fmla="*/ 3609242 w 4934374"/>
                <a:gd name="connsiteY11" fmla="*/ 2400414 h 3484134"/>
                <a:gd name="connsiteX12" fmla="*/ 4219151 w 4934374"/>
                <a:gd name="connsiteY12" fmla="*/ 1888693 h 3484134"/>
                <a:gd name="connsiteX13" fmla="*/ 4411296 w 4934374"/>
                <a:gd name="connsiteY13" fmla="*/ 1375409 h 3484134"/>
                <a:gd name="connsiteX14" fmla="*/ 3957874 w 4934374"/>
                <a:gd name="connsiteY14" fmla="*/ 51887 h 3484134"/>
                <a:gd name="connsiteX15" fmla="*/ 3906637 w 4934374"/>
                <a:gd name="connsiteY15" fmla="*/ 0 h 3484134"/>
                <a:gd name="connsiteX16" fmla="*/ 4555675 w 4934374"/>
                <a:gd name="connsiteY16" fmla="*/ 0 h 3484134"/>
                <a:gd name="connsiteX17" fmla="*/ 4605933 w 4934374"/>
                <a:gd name="connsiteY17" fmla="*/ 77740 h 3484134"/>
                <a:gd name="connsiteX18" fmla="*/ 4934374 w 4934374"/>
                <a:gd name="connsiteY18" fmla="*/ 1375327 h 3484134"/>
                <a:gd name="connsiteX19" fmla="*/ 3793540 w 4934374"/>
                <a:gd name="connsiteY19" fmla="*/ 2890475 h 3484134"/>
                <a:gd name="connsiteX20" fmla="*/ 2396135 w 4934374"/>
                <a:gd name="connsiteY20" fmla="*/ 3484134 h 3484134"/>
                <a:gd name="connsiteX21" fmla="*/ 548273 w 4934374"/>
                <a:gd name="connsiteY21" fmla="*/ 2480458 h 3484134"/>
                <a:gd name="connsiteX22" fmla="*/ 0 w 4934374"/>
                <a:gd name="connsiteY22" fmla="*/ 1375327 h 3484134"/>
                <a:gd name="connsiteX23" fmla="*/ 512166 w 4934374"/>
                <a:gd name="connsiteY23" fmla="*/ 77740 h 3484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4934374" h="3484134">
                  <a:moveTo>
                    <a:pt x="585303" y="0"/>
                  </a:moveTo>
                  <a:lnTo>
                    <a:pt x="1354934" y="0"/>
                  </a:lnTo>
                  <a:lnTo>
                    <a:pt x="1206830" y="109531"/>
                  </a:lnTo>
                  <a:cubicBezTo>
                    <a:pt x="994024" y="281725"/>
                    <a:pt x="820013" y="485457"/>
                    <a:pt x="703453" y="698660"/>
                  </a:cubicBezTo>
                  <a:cubicBezTo>
                    <a:pt x="583756" y="917627"/>
                    <a:pt x="523079" y="1145324"/>
                    <a:pt x="523079" y="1375409"/>
                  </a:cubicBezTo>
                  <a:cubicBezTo>
                    <a:pt x="523079" y="1595282"/>
                    <a:pt x="614356" y="1722842"/>
                    <a:pt x="820885" y="1990313"/>
                  </a:cubicBezTo>
                  <a:cubicBezTo>
                    <a:pt x="872582" y="2057263"/>
                    <a:pt x="926023" y="2126519"/>
                    <a:pt x="981122" y="2203186"/>
                  </a:cubicBezTo>
                  <a:cubicBezTo>
                    <a:pt x="1175968" y="2474445"/>
                    <a:pt x="1375871" y="2667309"/>
                    <a:pt x="1592426" y="2792645"/>
                  </a:cubicBezTo>
                  <a:cubicBezTo>
                    <a:pt x="1821970" y="2925557"/>
                    <a:pt x="2084904" y="2990119"/>
                    <a:pt x="2396135" y="2990119"/>
                  </a:cubicBezTo>
                  <a:cubicBezTo>
                    <a:pt x="2572762" y="2990119"/>
                    <a:pt x="2737009" y="2950179"/>
                    <a:pt x="2913112" y="2864371"/>
                  </a:cubicBezTo>
                  <a:cubicBezTo>
                    <a:pt x="3093922" y="2776257"/>
                    <a:pt x="3272903" y="2647792"/>
                    <a:pt x="3471411" y="2501292"/>
                  </a:cubicBezTo>
                  <a:cubicBezTo>
                    <a:pt x="3517964" y="2466952"/>
                    <a:pt x="3564344" y="2433106"/>
                    <a:pt x="3609242" y="2400414"/>
                  </a:cubicBezTo>
                  <a:cubicBezTo>
                    <a:pt x="3847766" y="2226574"/>
                    <a:pt x="4073038" y="2062368"/>
                    <a:pt x="4219151" y="1888693"/>
                  </a:cubicBezTo>
                  <a:cubicBezTo>
                    <a:pt x="4353844" y="1728606"/>
                    <a:pt x="4411296" y="1575106"/>
                    <a:pt x="4411296" y="1375409"/>
                  </a:cubicBezTo>
                  <a:cubicBezTo>
                    <a:pt x="4411296" y="851089"/>
                    <a:pt x="4250274" y="381038"/>
                    <a:pt x="3957874" y="51887"/>
                  </a:cubicBezTo>
                  <a:lnTo>
                    <a:pt x="3906637" y="0"/>
                  </a:lnTo>
                  <a:lnTo>
                    <a:pt x="4555675" y="0"/>
                  </a:lnTo>
                  <a:lnTo>
                    <a:pt x="4605933" y="77740"/>
                  </a:lnTo>
                  <a:cubicBezTo>
                    <a:pt x="4820335" y="448137"/>
                    <a:pt x="4934374" y="894662"/>
                    <a:pt x="4934374" y="1375327"/>
                  </a:cubicBezTo>
                  <a:cubicBezTo>
                    <a:pt x="4934374" y="2116884"/>
                    <a:pt x="4369100" y="2465635"/>
                    <a:pt x="3793540" y="2890475"/>
                  </a:cubicBezTo>
                  <a:cubicBezTo>
                    <a:pt x="3374293" y="3199945"/>
                    <a:pt x="2970389" y="3484134"/>
                    <a:pt x="2396135" y="3484134"/>
                  </a:cubicBezTo>
                  <a:cubicBezTo>
                    <a:pt x="1544564" y="3484134"/>
                    <a:pt x="991670" y="3097832"/>
                    <a:pt x="548273" y="2480458"/>
                  </a:cubicBezTo>
                  <a:cubicBezTo>
                    <a:pt x="282201" y="2110049"/>
                    <a:pt x="0" y="1856001"/>
                    <a:pt x="0" y="1375327"/>
                  </a:cubicBezTo>
                  <a:cubicBezTo>
                    <a:pt x="0" y="894662"/>
                    <a:pt x="195505" y="448137"/>
                    <a:pt x="512166" y="777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el 1">
            <a:extLst>
              <a:ext uri="{FF2B5EF4-FFF2-40B4-BE49-F238E27FC236}">
                <a16:creationId xmlns:a16="http://schemas.microsoft.com/office/drawing/2014/main" id="{FB11107F-E01C-F1EB-A167-B1D09BEAD762}"/>
              </a:ext>
            </a:extLst>
          </p:cNvPr>
          <p:cNvSpPr>
            <a:spLocks noGrp="1"/>
          </p:cNvSpPr>
          <p:nvPr>
            <p:ph type="title"/>
          </p:nvPr>
        </p:nvSpPr>
        <p:spPr>
          <a:xfrm>
            <a:off x="804672" y="802955"/>
            <a:ext cx="5145024" cy="1454051"/>
          </a:xfrm>
        </p:spPr>
        <p:txBody>
          <a:bodyPr anchor="b">
            <a:normAutofit/>
          </a:bodyPr>
          <a:lstStyle/>
          <a:p>
            <a:r>
              <a:rPr lang="nl-NL" sz="3600">
                <a:solidFill>
                  <a:schemeClr val="tx2"/>
                </a:solidFill>
              </a:rPr>
              <a:t>Startmeting Instagram</a:t>
            </a:r>
          </a:p>
        </p:txBody>
      </p:sp>
      <p:pic>
        <p:nvPicPr>
          <p:cNvPr id="6146" name="Picture 2" descr="PassaSports logo animation by Greg Romano on Dribbble">
            <a:extLst>
              <a:ext uri="{FF2B5EF4-FFF2-40B4-BE49-F238E27FC236}">
                <a16:creationId xmlns:a16="http://schemas.microsoft.com/office/drawing/2014/main" id="{FCC34981-375A-476D-5DA2-D9B439C3D562}"/>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363062" y="268595"/>
            <a:ext cx="2300953" cy="1723494"/>
          </a:xfrm>
          <a:prstGeom prst="rect">
            <a:avLst/>
          </a:prstGeom>
          <a:noFill/>
          <a:extLst>
            <a:ext uri="{909E8E84-426E-40DD-AFC4-6F175D3DCCD1}">
              <a14:hiddenFill xmlns:a14="http://schemas.microsoft.com/office/drawing/2010/main">
                <a:solidFill>
                  <a:srgbClr val="FFFFFF"/>
                </a:solidFill>
              </a14:hiddenFill>
            </a:ext>
          </a:extLst>
        </p:spPr>
      </p:pic>
      <p:sp>
        <p:nvSpPr>
          <p:cNvPr id="3" name="Tijdelijke aanduiding voor inhoud 2">
            <a:extLst>
              <a:ext uri="{FF2B5EF4-FFF2-40B4-BE49-F238E27FC236}">
                <a16:creationId xmlns:a16="http://schemas.microsoft.com/office/drawing/2014/main" id="{4E16416B-CC52-01E1-8420-9F23C1165902}"/>
              </a:ext>
            </a:extLst>
          </p:cNvPr>
          <p:cNvSpPr>
            <a:spLocks noGrp="1"/>
          </p:cNvSpPr>
          <p:nvPr>
            <p:ph idx="1"/>
          </p:nvPr>
        </p:nvSpPr>
        <p:spPr>
          <a:xfrm>
            <a:off x="804672" y="2421682"/>
            <a:ext cx="4553909" cy="3639289"/>
          </a:xfrm>
        </p:spPr>
        <p:txBody>
          <a:bodyPr vert="horz" lIns="91440" tIns="45720" rIns="91440" bIns="45720" rtlCol="0" anchor="ctr">
            <a:normAutofit/>
          </a:bodyPr>
          <a:lstStyle/>
          <a:p>
            <a:pPr marL="0" indent="0">
              <a:buNone/>
            </a:pPr>
            <a:r>
              <a:rPr lang="nl-NL" sz="1800">
                <a:solidFill>
                  <a:schemeClr val="tx2"/>
                </a:solidFill>
              </a:rPr>
              <a:t>De volgende data komt uit de maand voordat ik mijn stageperiode begon, dat is van 9 December tot 9 Januari</a:t>
            </a:r>
          </a:p>
          <a:p>
            <a:pPr marL="0" indent="0">
              <a:buNone/>
            </a:pPr>
            <a:endParaRPr lang="nl-NL" sz="1800">
              <a:solidFill>
                <a:schemeClr val="tx2"/>
              </a:solidFill>
            </a:endParaRPr>
          </a:p>
          <a:p>
            <a:r>
              <a:rPr lang="nl-NL" sz="1800">
                <a:solidFill>
                  <a:schemeClr val="tx2"/>
                </a:solidFill>
              </a:rPr>
              <a:t>Weergaven: 209.200 (+269 %)</a:t>
            </a:r>
          </a:p>
          <a:p>
            <a:r>
              <a:rPr lang="nl-NL" sz="1800">
                <a:solidFill>
                  <a:schemeClr val="tx2"/>
                </a:solidFill>
              </a:rPr>
              <a:t>Bereik: 83.000.  (+311%)</a:t>
            </a:r>
          </a:p>
          <a:p>
            <a:r>
              <a:rPr lang="nl-NL" sz="1800">
                <a:solidFill>
                  <a:schemeClr val="tx2"/>
                </a:solidFill>
              </a:rPr>
              <a:t>Klikken op link: 1.200 (+449%)</a:t>
            </a:r>
          </a:p>
          <a:p>
            <a:r>
              <a:rPr lang="nl-NL" sz="1800">
                <a:solidFill>
                  <a:schemeClr val="tx2"/>
                </a:solidFill>
              </a:rPr>
              <a:t>Bezoeken: 1.000 (+5,3%)</a:t>
            </a:r>
          </a:p>
          <a:p>
            <a:r>
              <a:rPr lang="nl-NL" sz="1800">
                <a:solidFill>
                  <a:schemeClr val="tx2"/>
                </a:solidFill>
              </a:rPr>
              <a:t>Volgers: -140 (-15,2%)</a:t>
            </a:r>
          </a:p>
        </p:txBody>
      </p:sp>
      <p:pic>
        <p:nvPicPr>
          <p:cNvPr id="4" name="Afbeelding 3">
            <a:extLst>
              <a:ext uri="{FF2B5EF4-FFF2-40B4-BE49-F238E27FC236}">
                <a16:creationId xmlns:a16="http://schemas.microsoft.com/office/drawing/2014/main" id="{A46B1C7D-602F-DA41-4205-78828D19083D}"/>
              </a:ext>
            </a:extLst>
          </p:cNvPr>
          <p:cNvPicPr>
            <a:picLocks noChangeAspect="1"/>
          </p:cNvPicPr>
          <p:nvPr/>
        </p:nvPicPr>
        <p:blipFill>
          <a:blip r:embed="rId3"/>
          <a:stretch>
            <a:fillRect/>
          </a:stretch>
        </p:blipFill>
        <p:spPr>
          <a:xfrm>
            <a:off x="9633727" y="3863170"/>
            <a:ext cx="1996361" cy="1996361"/>
          </a:xfrm>
          <a:prstGeom prst="rect">
            <a:avLst/>
          </a:prstGeom>
        </p:spPr>
      </p:pic>
    </p:spTree>
    <p:extLst>
      <p:ext uri="{BB962C8B-B14F-4D97-AF65-F5344CB8AC3E}">
        <p14:creationId xmlns:p14="http://schemas.microsoft.com/office/powerpoint/2010/main" val="19368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682E97A-3E9A-B652-42A9-08E28E01260F}"/>
            </a:ext>
          </a:extLst>
        </p:cNvPr>
        <p:cNvGrpSpPr/>
        <p:nvPr/>
      </p:nvGrpSpPr>
      <p:grpSpPr>
        <a:xfrm>
          <a:off x="0" y="0"/>
          <a:ext cx="0" cy="0"/>
          <a:chOff x="0" y="0"/>
          <a:chExt cx="0" cy="0"/>
        </a:xfrm>
      </p:grpSpPr>
      <p:sp useBgFill="1">
        <p:nvSpPr>
          <p:cNvPr id="17415" name="Rectangle 17414">
            <a:extLst>
              <a:ext uri="{FF2B5EF4-FFF2-40B4-BE49-F238E27FC236}">
                <a16:creationId xmlns:a16="http://schemas.microsoft.com/office/drawing/2014/main" id="{6B92FAF7-0AD3-4B47-9111-D0E9CD79E2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417" name="Group 17416">
            <a:extLst>
              <a:ext uri="{FF2B5EF4-FFF2-40B4-BE49-F238E27FC236}">
                <a16:creationId xmlns:a16="http://schemas.microsoft.com/office/drawing/2014/main" id="{D6A77139-BADB-4B2C-BD41-B67A4D37D75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855526" y="2227167"/>
            <a:ext cx="4336168" cy="4630834"/>
            <a:chOff x="7855526" y="2145638"/>
            <a:chExt cx="4336168" cy="4630834"/>
          </a:xfr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p:grpSpPr>
        <p:sp useBgFill="1">
          <p:nvSpPr>
            <p:cNvPr id="17418" name="Freeform: Shape 17417">
              <a:extLst>
                <a:ext uri="{FF2B5EF4-FFF2-40B4-BE49-F238E27FC236}">
                  <a16:creationId xmlns:a16="http://schemas.microsoft.com/office/drawing/2014/main" id="{DAC7B25D-E1A6-459A-B45A-1912B0CD95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75903" y="2463723"/>
              <a:ext cx="4315791" cy="4312749"/>
            </a:xfrm>
            <a:custGeom>
              <a:avLst/>
              <a:gdLst>
                <a:gd name="connsiteX0" fmla="*/ 2987009 w 4315791"/>
                <a:gd name="connsiteY0" fmla="*/ 0 h 4312749"/>
                <a:gd name="connsiteX1" fmla="*/ 4136908 w 4315791"/>
                <a:gd name="connsiteY1" fmla="*/ 333995 h 4312749"/>
                <a:gd name="connsiteX2" fmla="*/ 4315791 w 4315791"/>
                <a:gd name="connsiteY2" fmla="*/ 445229 h 4312749"/>
                <a:gd name="connsiteX3" fmla="*/ 4315791 w 4315791"/>
                <a:gd name="connsiteY3" fmla="*/ 1208150 h 4312749"/>
                <a:gd name="connsiteX4" fmla="*/ 4145996 w 4315791"/>
                <a:gd name="connsiteY4" fmla="*/ 1085198 h 4312749"/>
                <a:gd name="connsiteX5" fmla="*/ 3631470 w 4315791"/>
                <a:gd name="connsiteY5" fmla="*/ 767158 h 4312749"/>
                <a:gd name="connsiteX6" fmla="*/ 2987009 w 4315791"/>
                <a:gd name="connsiteY6" fmla="*/ 611504 h 4312749"/>
                <a:gd name="connsiteX7" fmla="*/ 1985110 w 4315791"/>
                <a:gd name="connsiteY7" fmla="*/ 855943 h 4312749"/>
                <a:gd name="connsiteX8" fmla="*/ 1223061 w 4315791"/>
                <a:gd name="connsiteY8" fmla="*/ 1585590 h 4312749"/>
                <a:gd name="connsiteX9" fmla="*/ 1023311 w 4315791"/>
                <a:gd name="connsiteY9" fmla="*/ 1849089 h 4312749"/>
                <a:gd name="connsiteX10" fmla="*/ 652067 w 4315791"/>
                <a:gd name="connsiteY10" fmla="*/ 2610233 h 4312749"/>
                <a:gd name="connsiteX11" fmla="*/ 876921 w 4315791"/>
                <a:gd name="connsiteY11" fmla="*/ 3447930 h 4312749"/>
                <a:gd name="connsiteX12" fmla="*/ 1504428 w 4315791"/>
                <a:gd name="connsiteY12" fmla="*/ 4177169 h 4312749"/>
                <a:gd name="connsiteX13" fmla="*/ 1689053 w 4315791"/>
                <a:gd name="connsiteY13" fmla="*/ 4312749 h 4312749"/>
                <a:gd name="connsiteX14" fmla="*/ 729636 w 4315791"/>
                <a:gd name="connsiteY14" fmla="*/ 4312749 h 4312749"/>
                <a:gd name="connsiteX15" fmla="*/ 638463 w 4315791"/>
                <a:gd name="connsiteY15" fmla="*/ 4216521 h 4312749"/>
                <a:gd name="connsiteX16" fmla="*/ 0 w 4315791"/>
                <a:gd name="connsiteY16" fmla="*/ 2610335 h 4312749"/>
                <a:gd name="connsiteX17" fmla="*/ 683474 w 4315791"/>
                <a:gd name="connsiteY17" fmla="*/ 1242376 h 4312749"/>
                <a:gd name="connsiteX18" fmla="*/ 2987009 w 4315791"/>
                <a:gd name="connsiteY18" fmla="*/ 0 h 4312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4315791" h="4312749">
                  <a:moveTo>
                    <a:pt x="2987009" y="0"/>
                  </a:moveTo>
                  <a:cubicBezTo>
                    <a:pt x="3434423" y="0"/>
                    <a:pt x="3798884" y="137413"/>
                    <a:pt x="4136908" y="333995"/>
                  </a:cubicBezTo>
                  <a:lnTo>
                    <a:pt x="4315791" y="445229"/>
                  </a:lnTo>
                  <a:lnTo>
                    <a:pt x="4315791" y="1208150"/>
                  </a:lnTo>
                  <a:lnTo>
                    <a:pt x="4145996" y="1085198"/>
                  </a:lnTo>
                  <a:cubicBezTo>
                    <a:pt x="3968282" y="958859"/>
                    <a:pt x="3800518" y="848961"/>
                    <a:pt x="3631470" y="767158"/>
                  </a:cubicBezTo>
                  <a:cubicBezTo>
                    <a:pt x="3411941" y="660943"/>
                    <a:pt x="3207191" y="611504"/>
                    <a:pt x="2987009" y="611504"/>
                  </a:cubicBezTo>
                  <a:cubicBezTo>
                    <a:pt x="2599030" y="611504"/>
                    <a:pt x="2271258" y="691421"/>
                    <a:pt x="1985110" y="855943"/>
                  </a:cubicBezTo>
                  <a:cubicBezTo>
                    <a:pt x="1715153" y="1011087"/>
                    <a:pt x="1465955" y="1249819"/>
                    <a:pt x="1223061" y="1585590"/>
                  </a:cubicBezTo>
                  <a:cubicBezTo>
                    <a:pt x="1154375" y="1680490"/>
                    <a:pt x="1087756" y="1766217"/>
                    <a:pt x="1023311" y="1849089"/>
                  </a:cubicBezTo>
                  <a:cubicBezTo>
                    <a:pt x="765853" y="2180172"/>
                    <a:pt x="652067" y="2338069"/>
                    <a:pt x="652067" y="2610233"/>
                  </a:cubicBezTo>
                  <a:cubicBezTo>
                    <a:pt x="652067" y="2895038"/>
                    <a:pt x="727707" y="3176887"/>
                    <a:pt x="876921" y="3447930"/>
                  </a:cubicBezTo>
                  <a:cubicBezTo>
                    <a:pt x="1022224" y="3711838"/>
                    <a:pt x="1239145" y="3964023"/>
                    <a:pt x="1504428" y="4177169"/>
                  </a:cubicBezTo>
                  <a:lnTo>
                    <a:pt x="1689053" y="4312749"/>
                  </a:lnTo>
                  <a:lnTo>
                    <a:pt x="729636" y="4312749"/>
                  </a:lnTo>
                  <a:lnTo>
                    <a:pt x="638463" y="4216521"/>
                  </a:lnTo>
                  <a:cubicBezTo>
                    <a:pt x="243716" y="3758034"/>
                    <a:pt x="0" y="3205314"/>
                    <a:pt x="0" y="2610335"/>
                  </a:cubicBezTo>
                  <a:cubicBezTo>
                    <a:pt x="0" y="2015344"/>
                    <a:pt x="351790" y="1700877"/>
                    <a:pt x="683474" y="1242376"/>
                  </a:cubicBezTo>
                  <a:cubicBezTo>
                    <a:pt x="1236211" y="478174"/>
                    <a:pt x="1925445" y="0"/>
                    <a:pt x="2987009"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7419" name="Freeform: Shape 17418">
              <a:extLst>
                <a:ext uri="{FF2B5EF4-FFF2-40B4-BE49-F238E27FC236}">
                  <a16:creationId xmlns:a16="http://schemas.microsoft.com/office/drawing/2014/main" id="{920A7C7E-00F6-490C-A8E7-5167EA6A4B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75903" y="2463723"/>
              <a:ext cx="4315791" cy="4312749"/>
            </a:xfrm>
            <a:custGeom>
              <a:avLst/>
              <a:gdLst>
                <a:gd name="connsiteX0" fmla="*/ 2987009 w 4315791"/>
                <a:gd name="connsiteY0" fmla="*/ 0 h 4312749"/>
                <a:gd name="connsiteX1" fmla="*/ 4136908 w 4315791"/>
                <a:gd name="connsiteY1" fmla="*/ 333995 h 4312749"/>
                <a:gd name="connsiteX2" fmla="*/ 4315791 w 4315791"/>
                <a:gd name="connsiteY2" fmla="*/ 445229 h 4312749"/>
                <a:gd name="connsiteX3" fmla="*/ 4315791 w 4315791"/>
                <a:gd name="connsiteY3" fmla="*/ 1079495 h 4312749"/>
                <a:gd name="connsiteX4" fmla="*/ 4206793 w 4315791"/>
                <a:gd name="connsiteY4" fmla="*/ 1000737 h 4312749"/>
                <a:gd name="connsiteX5" fmla="*/ 2987119 w 4315791"/>
                <a:gd name="connsiteY5" fmla="*/ 509571 h 4312749"/>
                <a:gd name="connsiteX6" fmla="*/ 1133184 w 4315791"/>
                <a:gd name="connsiteY6" fmla="*/ 1528405 h 4312749"/>
                <a:gd name="connsiteX7" fmla="*/ 935607 w 4315791"/>
                <a:gd name="connsiteY7" fmla="*/ 1789050 h 4312749"/>
                <a:gd name="connsiteX8" fmla="*/ 543498 w 4315791"/>
                <a:gd name="connsiteY8" fmla="*/ 2610233 h 4312749"/>
                <a:gd name="connsiteX9" fmla="*/ 780416 w 4315791"/>
                <a:gd name="connsiteY9" fmla="*/ 3494616 h 4312749"/>
                <a:gd name="connsiteX10" fmla="*/ 1433786 w 4315791"/>
                <a:gd name="connsiteY10" fmla="*/ 4254537 h 4312749"/>
                <a:gd name="connsiteX11" fmla="*/ 1513041 w 4315791"/>
                <a:gd name="connsiteY11" fmla="*/ 4312749 h 4312749"/>
                <a:gd name="connsiteX12" fmla="*/ 729636 w 4315791"/>
                <a:gd name="connsiteY12" fmla="*/ 4312749 h 4312749"/>
                <a:gd name="connsiteX13" fmla="*/ 638463 w 4315791"/>
                <a:gd name="connsiteY13" fmla="*/ 4216521 h 4312749"/>
                <a:gd name="connsiteX14" fmla="*/ 0 w 4315791"/>
                <a:gd name="connsiteY14" fmla="*/ 2610335 h 4312749"/>
                <a:gd name="connsiteX15" fmla="*/ 683474 w 4315791"/>
                <a:gd name="connsiteY15" fmla="*/ 1242376 h 4312749"/>
                <a:gd name="connsiteX16" fmla="*/ 2987009 w 4315791"/>
                <a:gd name="connsiteY16" fmla="*/ 0 h 4312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315791" h="4312749">
                  <a:moveTo>
                    <a:pt x="2987009" y="0"/>
                  </a:moveTo>
                  <a:cubicBezTo>
                    <a:pt x="3434423" y="0"/>
                    <a:pt x="3798884" y="137413"/>
                    <a:pt x="4136908" y="333995"/>
                  </a:cubicBezTo>
                  <a:lnTo>
                    <a:pt x="4315791" y="445229"/>
                  </a:lnTo>
                  <a:lnTo>
                    <a:pt x="4315791" y="1079495"/>
                  </a:lnTo>
                  <a:lnTo>
                    <a:pt x="4206793" y="1000737"/>
                  </a:lnTo>
                  <a:cubicBezTo>
                    <a:pt x="3781561" y="699607"/>
                    <a:pt x="3436718" y="509571"/>
                    <a:pt x="2987119" y="509571"/>
                  </a:cubicBezTo>
                  <a:cubicBezTo>
                    <a:pt x="2204204" y="509571"/>
                    <a:pt x="1649730" y="814251"/>
                    <a:pt x="1133184" y="1528405"/>
                  </a:cubicBezTo>
                  <a:cubicBezTo>
                    <a:pt x="1065585" y="1621878"/>
                    <a:pt x="999510" y="1706892"/>
                    <a:pt x="935607" y="1789050"/>
                  </a:cubicBezTo>
                  <a:cubicBezTo>
                    <a:pt x="670760" y="2129716"/>
                    <a:pt x="543498" y="2306877"/>
                    <a:pt x="543498" y="2610233"/>
                  </a:cubicBezTo>
                  <a:cubicBezTo>
                    <a:pt x="543498" y="2911449"/>
                    <a:pt x="623267" y="3208997"/>
                    <a:pt x="780416" y="3494616"/>
                  </a:cubicBezTo>
                  <a:cubicBezTo>
                    <a:pt x="934194" y="3774018"/>
                    <a:pt x="1154050" y="4029772"/>
                    <a:pt x="1433786" y="4254537"/>
                  </a:cubicBezTo>
                  <a:lnTo>
                    <a:pt x="1513041" y="4312749"/>
                  </a:lnTo>
                  <a:lnTo>
                    <a:pt x="729636" y="4312749"/>
                  </a:lnTo>
                  <a:lnTo>
                    <a:pt x="638463" y="4216521"/>
                  </a:lnTo>
                  <a:cubicBezTo>
                    <a:pt x="243716" y="3758034"/>
                    <a:pt x="0" y="3205314"/>
                    <a:pt x="0" y="2610335"/>
                  </a:cubicBezTo>
                  <a:cubicBezTo>
                    <a:pt x="0" y="2015344"/>
                    <a:pt x="351790" y="1700877"/>
                    <a:pt x="683474" y="1242376"/>
                  </a:cubicBezTo>
                  <a:cubicBezTo>
                    <a:pt x="1236211" y="478174"/>
                    <a:pt x="1925445" y="0"/>
                    <a:pt x="2987009"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7420" name="Freeform: Shape 17419">
              <a:extLst>
                <a:ext uri="{FF2B5EF4-FFF2-40B4-BE49-F238E27FC236}">
                  <a16:creationId xmlns:a16="http://schemas.microsoft.com/office/drawing/2014/main" id="{2E166FC5-8F23-41C3-879A-BFF8D5B705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77037" y="2411531"/>
              <a:ext cx="4314657" cy="4364939"/>
            </a:xfrm>
            <a:custGeom>
              <a:avLst/>
              <a:gdLst>
                <a:gd name="connsiteX0" fmla="*/ 3028307 w 4314657"/>
                <a:gd name="connsiteY0" fmla="*/ 21 h 4364939"/>
                <a:gd name="connsiteX1" fmla="*/ 3066670 w 4314657"/>
                <a:gd name="connsiteY1" fmla="*/ 836 h 4364939"/>
                <a:gd name="connsiteX2" fmla="*/ 3220125 w 4314657"/>
                <a:gd name="connsiteY2" fmla="*/ 9909 h 4364939"/>
                <a:gd name="connsiteX3" fmla="*/ 3816113 w 4314657"/>
                <a:gd name="connsiteY3" fmla="*/ 150272 h 4364939"/>
                <a:gd name="connsiteX4" fmla="*/ 4089981 w 4314657"/>
                <a:gd name="connsiteY4" fmla="*/ 272287 h 4364939"/>
                <a:gd name="connsiteX5" fmla="*/ 4314657 w 4314657"/>
                <a:gd name="connsiteY5" fmla="*/ 398926 h 4364939"/>
                <a:gd name="connsiteX6" fmla="*/ 4314657 w 4314657"/>
                <a:gd name="connsiteY6" fmla="*/ 911199 h 4364939"/>
                <a:gd name="connsiteX7" fmla="*/ 4310597 w 4314657"/>
                <a:gd name="connsiteY7" fmla="*/ 908154 h 4364939"/>
                <a:gd name="connsiteX8" fmla="*/ 4203223 w 4314657"/>
                <a:gd name="connsiteY8" fmla="*/ 829562 h 4364939"/>
                <a:gd name="connsiteX9" fmla="*/ 4095850 w 4314657"/>
                <a:gd name="connsiteY9" fmla="*/ 753520 h 4364939"/>
                <a:gd name="connsiteX10" fmla="*/ 3652987 w 4314657"/>
                <a:gd name="connsiteY10" fmla="*/ 494811 h 4364939"/>
                <a:gd name="connsiteX11" fmla="*/ 3173610 w 4314657"/>
                <a:gd name="connsiteY11" fmla="*/ 347209 h 4364939"/>
                <a:gd name="connsiteX12" fmla="*/ 3047760 w 4314657"/>
                <a:gd name="connsiteY12" fmla="*/ 332632 h 4364939"/>
                <a:gd name="connsiteX13" fmla="*/ 3016027 w 4314657"/>
                <a:gd name="connsiteY13" fmla="*/ 330186 h 4364939"/>
                <a:gd name="connsiteX14" fmla="*/ 2984184 w 4314657"/>
                <a:gd name="connsiteY14" fmla="*/ 328658 h 4364939"/>
                <a:gd name="connsiteX15" fmla="*/ 2952233 w 4314657"/>
                <a:gd name="connsiteY15" fmla="*/ 327332 h 4364939"/>
                <a:gd name="connsiteX16" fmla="*/ 2919085 w 4314657"/>
                <a:gd name="connsiteY16" fmla="*/ 327026 h 4364939"/>
                <a:gd name="connsiteX17" fmla="*/ 2852901 w 4314657"/>
                <a:gd name="connsiteY17" fmla="*/ 326720 h 4364939"/>
                <a:gd name="connsiteX18" fmla="*/ 2786826 w 4314657"/>
                <a:gd name="connsiteY18" fmla="*/ 328148 h 4364939"/>
                <a:gd name="connsiteX19" fmla="*/ 2720965 w 4314657"/>
                <a:gd name="connsiteY19" fmla="*/ 331409 h 4364939"/>
                <a:gd name="connsiteX20" fmla="*/ 2655325 w 4314657"/>
                <a:gd name="connsiteY20" fmla="*/ 336098 h 4364939"/>
                <a:gd name="connsiteX21" fmla="*/ 2524803 w 4314657"/>
                <a:gd name="connsiteY21" fmla="*/ 350573 h 4364939"/>
                <a:gd name="connsiteX22" fmla="*/ 2460139 w 4314657"/>
                <a:gd name="connsiteY22" fmla="*/ 360664 h 4364939"/>
                <a:gd name="connsiteX23" fmla="*/ 2396019 w 4314657"/>
                <a:gd name="connsiteY23" fmla="*/ 372693 h 4364939"/>
                <a:gd name="connsiteX24" fmla="*/ 2145843 w 4314657"/>
                <a:gd name="connsiteY24" fmla="*/ 440989 h 4364939"/>
                <a:gd name="connsiteX25" fmla="*/ 1698635 w 4314657"/>
                <a:gd name="connsiteY25" fmla="*/ 682676 h 4364939"/>
                <a:gd name="connsiteX26" fmla="*/ 1498450 w 4314657"/>
                <a:gd name="connsiteY26" fmla="*/ 835474 h 4364939"/>
                <a:gd name="connsiteX27" fmla="*/ 1307285 w 4314657"/>
                <a:gd name="connsiteY27" fmla="*/ 1001220 h 4364939"/>
                <a:gd name="connsiteX28" fmla="*/ 947780 w 4314657"/>
                <a:gd name="connsiteY28" fmla="*/ 1369612 h 4364939"/>
                <a:gd name="connsiteX29" fmla="*/ 905939 w 4314657"/>
                <a:gd name="connsiteY29" fmla="*/ 1419458 h 4364939"/>
                <a:gd name="connsiteX30" fmla="*/ 863228 w 4314657"/>
                <a:gd name="connsiteY30" fmla="*/ 1471545 h 4364939"/>
                <a:gd name="connsiteX31" fmla="*/ 774330 w 4314657"/>
                <a:gd name="connsiteY31" fmla="*/ 1577659 h 4364939"/>
                <a:gd name="connsiteX32" fmla="*/ 595554 w 4314657"/>
                <a:gd name="connsiteY32" fmla="*/ 1780916 h 4364939"/>
                <a:gd name="connsiteX33" fmla="*/ 430365 w 4314657"/>
                <a:gd name="connsiteY33" fmla="*/ 1982644 h 4364939"/>
                <a:gd name="connsiteX34" fmla="*/ 358855 w 4314657"/>
                <a:gd name="connsiteY34" fmla="*/ 2087025 h 4364939"/>
                <a:gd name="connsiteX35" fmla="*/ 296583 w 4314657"/>
                <a:gd name="connsiteY35" fmla="*/ 2194872 h 4364939"/>
                <a:gd name="connsiteX36" fmla="*/ 207358 w 4314657"/>
                <a:gd name="connsiteY36" fmla="*/ 2423918 h 4364939"/>
                <a:gd name="connsiteX37" fmla="*/ 177146 w 4314657"/>
                <a:gd name="connsiteY37" fmla="*/ 2668765 h 4364939"/>
                <a:gd name="connsiteX38" fmla="*/ 248763 w 4314657"/>
                <a:gd name="connsiteY38" fmla="*/ 3168854 h 4364939"/>
                <a:gd name="connsiteX39" fmla="*/ 445688 w 4314657"/>
                <a:gd name="connsiteY39" fmla="*/ 3637956 h 4364939"/>
                <a:gd name="connsiteX40" fmla="*/ 735859 w 4314657"/>
                <a:gd name="connsiteY40" fmla="*/ 4062310 h 4364939"/>
                <a:gd name="connsiteX41" fmla="*/ 910884 w 4314657"/>
                <a:gd name="connsiteY41" fmla="*/ 4254366 h 4364939"/>
                <a:gd name="connsiteX42" fmla="*/ 1030507 w 4314657"/>
                <a:gd name="connsiteY42" fmla="*/ 4364939 h 4364939"/>
                <a:gd name="connsiteX43" fmla="*/ 676755 w 4314657"/>
                <a:gd name="connsiteY43" fmla="*/ 4364939 h 4364939"/>
                <a:gd name="connsiteX44" fmla="*/ 538105 w 4314657"/>
                <a:gd name="connsiteY44" fmla="*/ 4202315 h 4364939"/>
                <a:gd name="connsiteX45" fmla="*/ 241592 w 4314657"/>
                <a:gd name="connsiteY45" fmla="*/ 3731226 h 4364939"/>
                <a:gd name="connsiteX46" fmla="*/ 60317 w 4314657"/>
                <a:gd name="connsiteY46" fmla="*/ 3211362 h 4364939"/>
                <a:gd name="connsiteX47" fmla="*/ 0 w 4314657"/>
                <a:gd name="connsiteY47" fmla="*/ 2668765 h 4364939"/>
                <a:gd name="connsiteX48" fmla="*/ 21736 w 4314657"/>
                <a:gd name="connsiteY48" fmla="*/ 2390280 h 4364939"/>
                <a:gd name="connsiteX49" fmla="*/ 27605 w 4314657"/>
                <a:gd name="connsiteY49" fmla="*/ 2355521 h 4364939"/>
                <a:gd name="connsiteX50" fmla="*/ 34669 w 4314657"/>
                <a:gd name="connsiteY50" fmla="*/ 2320862 h 4364939"/>
                <a:gd name="connsiteX51" fmla="*/ 50753 w 4314657"/>
                <a:gd name="connsiteY51" fmla="*/ 2251750 h 4364939"/>
                <a:gd name="connsiteX52" fmla="*/ 93899 w 4314657"/>
                <a:gd name="connsiteY52" fmla="*/ 2116179 h 4364939"/>
                <a:gd name="connsiteX53" fmla="*/ 150194 w 4314657"/>
                <a:gd name="connsiteY53" fmla="*/ 1985498 h 4364939"/>
                <a:gd name="connsiteX54" fmla="*/ 216486 w 4314657"/>
                <a:gd name="connsiteY54" fmla="*/ 1860628 h 4364939"/>
                <a:gd name="connsiteX55" fmla="*/ 363527 w 4314657"/>
                <a:gd name="connsiteY55" fmla="*/ 1625058 h 4364939"/>
                <a:gd name="connsiteX56" fmla="*/ 514155 w 4314657"/>
                <a:gd name="connsiteY56" fmla="*/ 1402231 h 4364939"/>
                <a:gd name="connsiteX57" fmla="*/ 586861 w 4314657"/>
                <a:gd name="connsiteY57" fmla="*/ 1293160 h 4364939"/>
                <a:gd name="connsiteX58" fmla="*/ 623702 w 4314657"/>
                <a:gd name="connsiteY58" fmla="*/ 1236892 h 4364939"/>
                <a:gd name="connsiteX59" fmla="*/ 662283 w 4314657"/>
                <a:gd name="connsiteY59" fmla="*/ 1178892 h 4364939"/>
                <a:gd name="connsiteX60" fmla="*/ 827364 w 4314657"/>
                <a:gd name="connsiteY60" fmla="*/ 951170 h 4364939"/>
                <a:gd name="connsiteX61" fmla="*/ 1016355 w 4314657"/>
                <a:gd name="connsiteY61" fmla="*/ 736089 h 4364939"/>
                <a:gd name="connsiteX62" fmla="*/ 1482474 w 4314657"/>
                <a:gd name="connsiteY62" fmla="*/ 378707 h 4364939"/>
                <a:gd name="connsiteX63" fmla="*/ 2035644 w 4314657"/>
                <a:gd name="connsiteY63" fmla="*/ 149151 h 4364939"/>
                <a:gd name="connsiteX64" fmla="*/ 2324619 w 4314657"/>
                <a:gd name="connsiteY64" fmla="*/ 72802 h 4364939"/>
                <a:gd name="connsiteX65" fmla="*/ 2618809 w 4314657"/>
                <a:gd name="connsiteY65" fmla="*/ 24078 h 4364939"/>
                <a:gd name="connsiteX66" fmla="*/ 2914849 w 4314657"/>
                <a:gd name="connsiteY66" fmla="*/ 1957 h 4364939"/>
                <a:gd name="connsiteX67" fmla="*/ 2951907 w 4314657"/>
                <a:gd name="connsiteY67" fmla="*/ 633 h 4364939"/>
                <a:gd name="connsiteX68" fmla="*/ 2990052 w 4314657"/>
                <a:gd name="connsiteY68" fmla="*/ 224 h 4364939"/>
                <a:gd name="connsiteX69" fmla="*/ 3028307 w 4314657"/>
                <a:gd name="connsiteY69" fmla="*/ 21 h 4364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Lst>
              <a:rect l="l" t="t" r="r" b="b"/>
              <a:pathLst>
                <a:path w="4314657" h="4364939">
                  <a:moveTo>
                    <a:pt x="3028307" y="21"/>
                  </a:moveTo>
                  <a:lnTo>
                    <a:pt x="3066670" y="836"/>
                  </a:lnTo>
                  <a:cubicBezTo>
                    <a:pt x="3117749" y="1856"/>
                    <a:pt x="3168937" y="5320"/>
                    <a:pt x="3220125" y="9909"/>
                  </a:cubicBezTo>
                  <a:cubicBezTo>
                    <a:pt x="3424763" y="29073"/>
                    <a:pt x="3627448" y="77898"/>
                    <a:pt x="3816113" y="150272"/>
                  </a:cubicBezTo>
                  <a:cubicBezTo>
                    <a:pt x="3910880" y="185950"/>
                    <a:pt x="4001951" y="227538"/>
                    <a:pt x="4089981" y="272287"/>
                  </a:cubicBezTo>
                  <a:lnTo>
                    <a:pt x="4314657" y="398926"/>
                  </a:lnTo>
                  <a:lnTo>
                    <a:pt x="4314657" y="911199"/>
                  </a:lnTo>
                  <a:lnTo>
                    <a:pt x="4310597" y="908154"/>
                  </a:lnTo>
                  <a:cubicBezTo>
                    <a:pt x="4274842" y="881549"/>
                    <a:pt x="4239087" y="855352"/>
                    <a:pt x="4203223" y="829562"/>
                  </a:cubicBezTo>
                  <a:cubicBezTo>
                    <a:pt x="4167576" y="803773"/>
                    <a:pt x="4131821" y="778086"/>
                    <a:pt x="4095850" y="753520"/>
                  </a:cubicBezTo>
                  <a:cubicBezTo>
                    <a:pt x="3951852" y="654949"/>
                    <a:pt x="3806115" y="565043"/>
                    <a:pt x="3652987" y="494811"/>
                  </a:cubicBezTo>
                  <a:cubicBezTo>
                    <a:pt x="3500404" y="423761"/>
                    <a:pt x="3340213" y="373101"/>
                    <a:pt x="3173610" y="347209"/>
                  </a:cubicBezTo>
                  <a:cubicBezTo>
                    <a:pt x="3131987" y="341093"/>
                    <a:pt x="3090036" y="335792"/>
                    <a:pt x="3047760" y="332632"/>
                  </a:cubicBezTo>
                  <a:lnTo>
                    <a:pt x="3016027" y="330186"/>
                  </a:lnTo>
                  <a:cubicBezTo>
                    <a:pt x="3005485" y="329472"/>
                    <a:pt x="2994834" y="329168"/>
                    <a:pt x="2984184" y="328658"/>
                  </a:cubicBezTo>
                  <a:cubicBezTo>
                    <a:pt x="2973533" y="328249"/>
                    <a:pt x="2962992" y="327638"/>
                    <a:pt x="2952233" y="327332"/>
                  </a:cubicBezTo>
                  <a:lnTo>
                    <a:pt x="2919085" y="327026"/>
                  </a:lnTo>
                  <a:cubicBezTo>
                    <a:pt x="2897025" y="326925"/>
                    <a:pt x="2874854" y="326212"/>
                    <a:pt x="2852901" y="326720"/>
                  </a:cubicBezTo>
                  <a:lnTo>
                    <a:pt x="2786826" y="328148"/>
                  </a:lnTo>
                  <a:cubicBezTo>
                    <a:pt x="2764763" y="328759"/>
                    <a:pt x="2742919" y="330391"/>
                    <a:pt x="2720965" y="331409"/>
                  </a:cubicBezTo>
                  <a:cubicBezTo>
                    <a:pt x="2699013" y="332326"/>
                    <a:pt x="2677170" y="334162"/>
                    <a:pt x="2655325" y="336098"/>
                  </a:cubicBezTo>
                  <a:cubicBezTo>
                    <a:pt x="2611528" y="339463"/>
                    <a:pt x="2568165" y="345170"/>
                    <a:pt x="2524803" y="350573"/>
                  </a:cubicBezTo>
                  <a:lnTo>
                    <a:pt x="2460139" y="360664"/>
                  </a:lnTo>
                  <a:cubicBezTo>
                    <a:pt x="2438622" y="364130"/>
                    <a:pt x="2417430" y="368717"/>
                    <a:pt x="2396019" y="372693"/>
                  </a:cubicBezTo>
                  <a:cubicBezTo>
                    <a:pt x="2310709" y="389513"/>
                    <a:pt x="2226809" y="411836"/>
                    <a:pt x="2145843" y="440989"/>
                  </a:cubicBezTo>
                  <a:cubicBezTo>
                    <a:pt x="1983479" y="499295"/>
                    <a:pt x="1835678" y="585838"/>
                    <a:pt x="1698635" y="682676"/>
                  </a:cubicBezTo>
                  <a:cubicBezTo>
                    <a:pt x="1629841" y="730992"/>
                    <a:pt x="1563549" y="782367"/>
                    <a:pt x="1498450" y="835474"/>
                  </a:cubicBezTo>
                  <a:cubicBezTo>
                    <a:pt x="1433352" y="888583"/>
                    <a:pt x="1369775" y="943932"/>
                    <a:pt x="1307285" y="1001220"/>
                  </a:cubicBezTo>
                  <a:cubicBezTo>
                    <a:pt x="1182958" y="1116304"/>
                    <a:pt x="1060588" y="1237708"/>
                    <a:pt x="947780" y="1369612"/>
                  </a:cubicBezTo>
                  <a:cubicBezTo>
                    <a:pt x="933325" y="1385818"/>
                    <a:pt x="919958" y="1402841"/>
                    <a:pt x="905939" y="1419458"/>
                  </a:cubicBezTo>
                  <a:lnTo>
                    <a:pt x="863228" y="1471545"/>
                  </a:lnTo>
                  <a:cubicBezTo>
                    <a:pt x="833776" y="1507529"/>
                    <a:pt x="804215" y="1543001"/>
                    <a:pt x="774330" y="1577659"/>
                  </a:cubicBezTo>
                  <a:cubicBezTo>
                    <a:pt x="714665" y="1647178"/>
                    <a:pt x="653806" y="1714046"/>
                    <a:pt x="595554" y="1780916"/>
                  </a:cubicBezTo>
                  <a:cubicBezTo>
                    <a:pt x="537303" y="1847683"/>
                    <a:pt x="481009" y="1914144"/>
                    <a:pt x="430365" y="1982644"/>
                  </a:cubicBezTo>
                  <a:cubicBezTo>
                    <a:pt x="405369" y="2016995"/>
                    <a:pt x="381351" y="2051756"/>
                    <a:pt x="358855" y="2087025"/>
                  </a:cubicBezTo>
                  <a:cubicBezTo>
                    <a:pt x="336685" y="2122396"/>
                    <a:pt x="315601" y="2158277"/>
                    <a:pt x="296583" y="2194872"/>
                  </a:cubicBezTo>
                  <a:cubicBezTo>
                    <a:pt x="258980" y="2268161"/>
                    <a:pt x="227572" y="2344307"/>
                    <a:pt x="207358" y="2423918"/>
                  </a:cubicBezTo>
                  <a:cubicBezTo>
                    <a:pt x="186817" y="2503426"/>
                    <a:pt x="178124" y="2585790"/>
                    <a:pt x="177146" y="2668765"/>
                  </a:cubicBezTo>
                  <a:cubicBezTo>
                    <a:pt x="177037" y="2837670"/>
                    <a:pt x="201490" y="3006472"/>
                    <a:pt x="248763" y="3168854"/>
                  </a:cubicBezTo>
                  <a:cubicBezTo>
                    <a:pt x="295931" y="3331644"/>
                    <a:pt x="363962" y="3488316"/>
                    <a:pt x="445688" y="3637956"/>
                  </a:cubicBezTo>
                  <a:cubicBezTo>
                    <a:pt x="527413" y="3787697"/>
                    <a:pt x="625115" y="3929794"/>
                    <a:pt x="735859" y="4062310"/>
                  </a:cubicBezTo>
                  <a:cubicBezTo>
                    <a:pt x="791121" y="4128668"/>
                    <a:pt x="849589" y="4192733"/>
                    <a:pt x="910884" y="4254366"/>
                  </a:cubicBezTo>
                  <a:lnTo>
                    <a:pt x="1030507" y="4364939"/>
                  </a:lnTo>
                  <a:lnTo>
                    <a:pt x="676755" y="4364939"/>
                  </a:lnTo>
                  <a:lnTo>
                    <a:pt x="538105" y="4202315"/>
                  </a:lnTo>
                  <a:cubicBezTo>
                    <a:pt x="423518" y="4054791"/>
                    <a:pt x="323372" y="3897379"/>
                    <a:pt x="241592" y="3731226"/>
                  </a:cubicBezTo>
                  <a:cubicBezTo>
                    <a:pt x="160193" y="3565073"/>
                    <a:pt x="99768" y="3389950"/>
                    <a:pt x="60317" y="3211362"/>
                  </a:cubicBezTo>
                  <a:cubicBezTo>
                    <a:pt x="20759" y="3032669"/>
                    <a:pt x="435" y="2850716"/>
                    <a:pt x="0" y="2668765"/>
                  </a:cubicBezTo>
                  <a:cubicBezTo>
                    <a:pt x="0" y="2576309"/>
                    <a:pt x="6413" y="2483039"/>
                    <a:pt x="21736" y="2390280"/>
                  </a:cubicBezTo>
                  <a:lnTo>
                    <a:pt x="27605" y="2355521"/>
                  </a:lnTo>
                  <a:lnTo>
                    <a:pt x="34669" y="2320862"/>
                  </a:lnTo>
                  <a:cubicBezTo>
                    <a:pt x="39343" y="2297723"/>
                    <a:pt x="45102" y="2274686"/>
                    <a:pt x="50753" y="2251750"/>
                  </a:cubicBezTo>
                  <a:cubicBezTo>
                    <a:pt x="62708" y="2205881"/>
                    <a:pt x="77379" y="2160723"/>
                    <a:pt x="93899" y="2116179"/>
                  </a:cubicBezTo>
                  <a:cubicBezTo>
                    <a:pt x="110744" y="2071734"/>
                    <a:pt x="129762" y="2028209"/>
                    <a:pt x="150194" y="1985498"/>
                  </a:cubicBezTo>
                  <a:cubicBezTo>
                    <a:pt x="170734" y="1942890"/>
                    <a:pt x="193229" y="1901402"/>
                    <a:pt x="216486" y="1860628"/>
                  </a:cubicBezTo>
                  <a:cubicBezTo>
                    <a:pt x="263109" y="1779183"/>
                    <a:pt x="312993" y="1701000"/>
                    <a:pt x="363527" y="1625058"/>
                  </a:cubicBezTo>
                  <a:lnTo>
                    <a:pt x="514155" y="1402231"/>
                  </a:lnTo>
                  <a:cubicBezTo>
                    <a:pt x="538825" y="1365636"/>
                    <a:pt x="563277" y="1329551"/>
                    <a:pt x="586861" y="1293160"/>
                  </a:cubicBezTo>
                  <a:lnTo>
                    <a:pt x="623702" y="1236892"/>
                  </a:lnTo>
                  <a:cubicBezTo>
                    <a:pt x="636526" y="1217525"/>
                    <a:pt x="649025" y="1198055"/>
                    <a:pt x="662283" y="1178892"/>
                  </a:cubicBezTo>
                  <a:cubicBezTo>
                    <a:pt x="713905" y="1101523"/>
                    <a:pt x="769222" y="1025786"/>
                    <a:pt x="827364" y="951170"/>
                  </a:cubicBezTo>
                  <a:cubicBezTo>
                    <a:pt x="885834" y="876861"/>
                    <a:pt x="947997" y="804283"/>
                    <a:pt x="1016355" y="736089"/>
                  </a:cubicBezTo>
                  <a:cubicBezTo>
                    <a:pt x="1152311" y="599497"/>
                    <a:pt x="1308047" y="476054"/>
                    <a:pt x="1482474" y="378707"/>
                  </a:cubicBezTo>
                  <a:cubicBezTo>
                    <a:pt x="1656793" y="281156"/>
                    <a:pt x="1845132" y="207966"/>
                    <a:pt x="2035644" y="149151"/>
                  </a:cubicBezTo>
                  <a:cubicBezTo>
                    <a:pt x="2131063" y="119997"/>
                    <a:pt x="2227460" y="94412"/>
                    <a:pt x="2324619" y="72802"/>
                  </a:cubicBezTo>
                  <a:cubicBezTo>
                    <a:pt x="2421885" y="51396"/>
                    <a:pt x="2520239" y="35291"/>
                    <a:pt x="2618809" y="24078"/>
                  </a:cubicBezTo>
                  <a:cubicBezTo>
                    <a:pt x="2717272" y="12252"/>
                    <a:pt x="2816168" y="4914"/>
                    <a:pt x="2914849" y="1957"/>
                  </a:cubicBezTo>
                  <a:lnTo>
                    <a:pt x="2951907" y="633"/>
                  </a:lnTo>
                  <a:lnTo>
                    <a:pt x="2990052" y="224"/>
                  </a:lnTo>
                  <a:cubicBezTo>
                    <a:pt x="3002768" y="224"/>
                    <a:pt x="3015592" y="-81"/>
                    <a:pt x="3028307" y="2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7421" name="Freeform: Shape 17420">
              <a:extLst>
                <a:ext uri="{FF2B5EF4-FFF2-40B4-BE49-F238E27FC236}">
                  <a16:creationId xmlns:a16="http://schemas.microsoft.com/office/drawing/2014/main" id="{5C727C6A-DB0B-482E-B0E4-4F035FC023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55526" y="2145638"/>
              <a:ext cx="4336168" cy="4630833"/>
            </a:xfrm>
            <a:custGeom>
              <a:avLst/>
              <a:gdLst>
                <a:gd name="connsiteX0" fmla="*/ 3053738 w 4336168"/>
                <a:gd name="connsiteY0" fmla="*/ 111 h 4630833"/>
                <a:gd name="connsiteX1" fmla="*/ 3093948 w 4336168"/>
                <a:gd name="connsiteY1" fmla="*/ 316 h 4630833"/>
                <a:gd name="connsiteX2" fmla="*/ 3134268 w 4336168"/>
                <a:gd name="connsiteY2" fmla="*/ 1743 h 4630833"/>
                <a:gd name="connsiteX3" fmla="*/ 3295438 w 4336168"/>
                <a:gd name="connsiteY3" fmla="*/ 13058 h 4630833"/>
                <a:gd name="connsiteX4" fmla="*/ 3918813 w 4336168"/>
                <a:gd name="connsiteY4" fmla="*/ 169935 h 4630833"/>
                <a:gd name="connsiteX5" fmla="*/ 4203331 w 4336168"/>
                <a:gd name="connsiteY5" fmla="*/ 305405 h 4630833"/>
                <a:gd name="connsiteX6" fmla="*/ 4336168 w 4336168"/>
                <a:gd name="connsiteY6" fmla="*/ 386579 h 4630833"/>
                <a:gd name="connsiteX7" fmla="*/ 4336168 w 4336168"/>
                <a:gd name="connsiteY7" fmla="*/ 772673 h 4630833"/>
                <a:gd name="connsiteX8" fmla="*/ 4270820 w 4336168"/>
                <a:gd name="connsiteY8" fmla="*/ 728127 h 4630833"/>
                <a:gd name="connsiteX9" fmla="*/ 4030208 w 4336168"/>
                <a:gd name="connsiteY9" fmla="*/ 587253 h 4630833"/>
                <a:gd name="connsiteX10" fmla="*/ 3781010 w 4336168"/>
                <a:gd name="connsiteY10" fmla="*/ 471455 h 4630833"/>
                <a:gd name="connsiteX11" fmla="*/ 3254466 w 4336168"/>
                <a:gd name="connsiteY11" fmla="*/ 338024 h 4630833"/>
                <a:gd name="connsiteX12" fmla="*/ 3117966 w 4336168"/>
                <a:gd name="connsiteY12" fmla="*/ 326812 h 4630833"/>
                <a:gd name="connsiteX13" fmla="*/ 3083625 w 4336168"/>
                <a:gd name="connsiteY13" fmla="*/ 325179 h 4630833"/>
                <a:gd name="connsiteX14" fmla="*/ 3049173 w 4336168"/>
                <a:gd name="connsiteY14" fmla="*/ 324366 h 4630833"/>
                <a:gd name="connsiteX15" fmla="*/ 2978858 w 4336168"/>
                <a:gd name="connsiteY15" fmla="*/ 323855 h 4630833"/>
                <a:gd name="connsiteX16" fmla="*/ 2695862 w 4336168"/>
                <a:gd name="connsiteY16" fmla="*/ 335373 h 4630833"/>
                <a:gd name="connsiteX17" fmla="*/ 2417972 w 4336168"/>
                <a:gd name="connsiteY17" fmla="*/ 372070 h 4630833"/>
                <a:gd name="connsiteX18" fmla="*/ 2148451 w 4336168"/>
                <a:gd name="connsiteY18" fmla="*/ 437613 h 4630833"/>
                <a:gd name="connsiteX19" fmla="*/ 1889690 w 4336168"/>
                <a:gd name="connsiteY19" fmla="*/ 532515 h 4630833"/>
                <a:gd name="connsiteX20" fmla="*/ 1644512 w 4336168"/>
                <a:gd name="connsiteY20" fmla="*/ 658098 h 4630833"/>
                <a:gd name="connsiteX21" fmla="*/ 1200999 w 4336168"/>
                <a:gd name="connsiteY21" fmla="*/ 992137 h 4630833"/>
                <a:gd name="connsiteX22" fmla="*/ 1003531 w 4336168"/>
                <a:gd name="connsiteY22" fmla="*/ 1192234 h 4630833"/>
                <a:gd name="connsiteX23" fmla="*/ 910394 w 4336168"/>
                <a:gd name="connsiteY23" fmla="*/ 1298347 h 4630833"/>
                <a:gd name="connsiteX24" fmla="*/ 821278 w 4336168"/>
                <a:gd name="connsiteY24" fmla="*/ 1408233 h 4630833"/>
                <a:gd name="connsiteX25" fmla="*/ 732162 w 4336168"/>
                <a:gd name="connsiteY25" fmla="*/ 1521993 h 4630833"/>
                <a:gd name="connsiteX26" fmla="*/ 640548 w 4336168"/>
                <a:gd name="connsiteY26" fmla="*/ 1634323 h 4630833"/>
                <a:gd name="connsiteX27" fmla="*/ 457317 w 4336168"/>
                <a:gd name="connsiteY27" fmla="*/ 1855930 h 4630833"/>
                <a:gd name="connsiteX28" fmla="*/ 369288 w 4336168"/>
                <a:gd name="connsiteY28" fmla="*/ 1967955 h 4630833"/>
                <a:gd name="connsiteX29" fmla="*/ 287128 w 4336168"/>
                <a:gd name="connsiteY29" fmla="*/ 2083243 h 4630833"/>
                <a:gd name="connsiteX30" fmla="*/ 212683 w 4336168"/>
                <a:gd name="connsiteY30" fmla="*/ 2202607 h 4630833"/>
                <a:gd name="connsiteX31" fmla="*/ 179101 w 4336168"/>
                <a:gd name="connsiteY31" fmla="*/ 2264177 h 4630833"/>
                <a:gd name="connsiteX32" fmla="*/ 148890 w 4336168"/>
                <a:gd name="connsiteY32" fmla="*/ 2327172 h 4630833"/>
                <a:gd name="connsiteX33" fmla="*/ 61295 w 4336168"/>
                <a:gd name="connsiteY33" fmla="*/ 2590672 h 4630833"/>
                <a:gd name="connsiteX34" fmla="*/ 32604 w 4336168"/>
                <a:gd name="connsiteY34" fmla="*/ 2866202 h 4630833"/>
                <a:gd name="connsiteX35" fmla="*/ 100853 w 4336168"/>
                <a:gd name="connsiteY35" fmla="*/ 3418074 h 4630833"/>
                <a:gd name="connsiteX36" fmla="*/ 184971 w 4336168"/>
                <a:gd name="connsiteY36" fmla="*/ 3684428 h 4630833"/>
                <a:gd name="connsiteX37" fmla="*/ 210836 w 4336168"/>
                <a:gd name="connsiteY37" fmla="*/ 3749462 h 4630833"/>
                <a:gd name="connsiteX38" fmla="*/ 238440 w 4336168"/>
                <a:gd name="connsiteY38" fmla="*/ 3813783 h 4630833"/>
                <a:gd name="connsiteX39" fmla="*/ 252894 w 4336168"/>
                <a:gd name="connsiteY39" fmla="*/ 3845688 h 4630833"/>
                <a:gd name="connsiteX40" fmla="*/ 268109 w 4336168"/>
                <a:gd name="connsiteY40" fmla="*/ 3877287 h 4630833"/>
                <a:gd name="connsiteX41" fmla="*/ 299409 w 4336168"/>
                <a:gd name="connsiteY41" fmla="*/ 3939978 h 4630833"/>
                <a:gd name="connsiteX42" fmla="*/ 440689 w 4336168"/>
                <a:gd name="connsiteY42" fmla="*/ 4182378 h 4630833"/>
                <a:gd name="connsiteX43" fmla="*/ 606640 w 4336168"/>
                <a:gd name="connsiteY43" fmla="*/ 4409488 h 4630833"/>
                <a:gd name="connsiteX44" fmla="*/ 792425 w 4336168"/>
                <a:gd name="connsiteY44" fmla="*/ 4621205 h 4630833"/>
                <a:gd name="connsiteX45" fmla="*/ 802442 w 4336168"/>
                <a:gd name="connsiteY45" fmla="*/ 4630833 h 4630833"/>
                <a:gd name="connsiteX46" fmla="*/ 592561 w 4336168"/>
                <a:gd name="connsiteY46" fmla="*/ 4630833 h 4630833"/>
                <a:gd name="connsiteX47" fmla="*/ 489377 w 4336168"/>
                <a:gd name="connsiteY47" fmla="*/ 4483185 h 4630833"/>
                <a:gd name="connsiteX48" fmla="*/ 344944 w 4336168"/>
                <a:gd name="connsiteY48" fmla="*/ 4231611 h 4630833"/>
                <a:gd name="connsiteX49" fmla="*/ 224311 w 4336168"/>
                <a:gd name="connsiteY49" fmla="*/ 3970456 h 4630833"/>
                <a:gd name="connsiteX50" fmla="*/ 0 w 4336168"/>
                <a:gd name="connsiteY50" fmla="*/ 2866202 h 4630833"/>
                <a:gd name="connsiteX51" fmla="*/ 25105 w 4336168"/>
                <a:gd name="connsiteY51" fmla="*/ 2584351 h 4630833"/>
                <a:gd name="connsiteX52" fmla="*/ 105200 w 4336168"/>
                <a:gd name="connsiteY52" fmla="*/ 2310863 h 4630833"/>
                <a:gd name="connsiteX53" fmla="*/ 232245 w 4336168"/>
                <a:gd name="connsiteY53" fmla="*/ 2053172 h 4630833"/>
                <a:gd name="connsiteX54" fmla="*/ 307667 w 4336168"/>
                <a:gd name="connsiteY54" fmla="*/ 1930341 h 4630833"/>
                <a:gd name="connsiteX55" fmla="*/ 386893 w 4336168"/>
                <a:gd name="connsiteY55" fmla="*/ 1810161 h 4630833"/>
                <a:gd name="connsiteX56" fmla="*/ 548823 w 4336168"/>
                <a:gd name="connsiteY56" fmla="*/ 1573876 h 4630833"/>
                <a:gd name="connsiteX57" fmla="*/ 626419 w 4336168"/>
                <a:gd name="connsiteY57" fmla="*/ 1455224 h 4630833"/>
                <a:gd name="connsiteX58" fmla="*/ 701081 w 4336168"/>
                <a:gd name="connsiteY58" fmla="*/ 1334534 h 4630833"/>
                <a:gd name="connsiteX59" fmla="*/ 861162 w 4336168"/>
                <a:gd name="connsiteY59" fmla="*/ 1091320 h 4630833"/>
                <a:gd name="connsiteX60" fmla="*/ 1042329 w 4336168"/>
                <a:gd name="connsiteY60" fmla="*/ 858093 h 4630833"/>
                <a:gd name="connsiteX61" fmla="*/ 1487799 w 4336168"/>
                <a:gd name="connsiteY61" fmla="*/ 446686 h 4630833"/>
                <a:gd name="connsiteX62" fmla="*/ 1754060 w 4336168"/>
                <a:gd name="connsiteY62" fmla="*/ 283388 h 4630833"/>
                <a:gd name="connsiteX63" fmla="*/ 2044121 w 4336168"/>
                <a:gd name="connsiteY63" fmla="*/ 157906 h 4630833"/>
                <a:gd name="connsiteX64" fmla="*/ 2349287 w 4336168"/>
                <a:gd name="connsiteY64" fmla="*/ 71364 h 4630833"/>
                <a:gd name="connsiteX65" fmla="*/ 2661411 w 4336168"/>
                <a:gd name="connsiteY65" fmla="*/ 21213 h 4630833"/>
                <a:gd name="connsiteX66" fmla="*/ 2818124 w 4336168"/>
                <a:gd name="connsiteY66" fmla="*/ 7146 h 4630833"/>
                <a:gd name="connsiteX67" fmla="*/ 2974728 w 4336168"/>
                <a:gd name="connsiteY67" fmla="*/ 1029 h 4630833"/>
                <a:gd name="connsiteX68" fmla="*/ 3053738 w 4336168"/>
                <a:gd name="connsiteY68" fmla="*/ 111 h 46308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4336168" h="4630833">
                  <a:moveTo>
                    <a:pt x="3053738" y="111"/>
                  </a:moveTo>
                  <a:lnTo>
                    <a:pt x="3093948" y="316"/>
                  </a:lnTo>
                  <a:lnTo>
                    <a:pt x="3134268" y="1743"/>
                  </a:lnTo>
                  <a:cubicBezTo>
                    <a:pt x="3187955" y="3475"/>
                    <a:pt x="3241749" y="7756"/>
                    <a:pt x="3295438" y="13058"/>
                  </a:cubicBezTo>
                  <a:cubicBezTo>
                    <a:pt x="3510076" y="35585"/>
                    <a:pt x="3722324" y="89406"/>
                    <a:pt x="3918813" y="169935"/>
                  </a:cubicBezTo>
                  <a:cubicBezTo>
                    <a:pt x="4017384" y="209689"/>
                    <a:pt x="4111933" y="255763"/>
                    <a:pt x="4203331" y="305405"/>
                  </a:cubicBezTo>
                  <a:lnTo>
                    <a:pt x="4336168" y="386579"/>
                  </a:lnTo>
                  <a:lnTo>
                    <a:pt x="4336168" y="772673"/>
                  </a:lnTo>
                  <a:lnTo>
                    <a:pt x="4270820" y="728127"/>
                  </a:lnTo>
                  <a:cubicBezTo>
                    <a:pt x="4191920" y="677771"/>
                    <a:pt x="4111825" y="630168"/>
                    <a:pt x="4030208" y="587253"/>
                  </a:cubicBezTo>
                  <a:cubicBezTo>
                    <a:pt x="3948699" y="544136"/>
                    <a:pt x="3865886" y="504687"/>
                    <a:pt x="3781010" y="471455"/>
                  </a:cubicBezTo>
                  <a:cubicBezTo>
                    <a:pt x="3611688" y="404384"/>
                    <a:pt x="3435522" y="358818"/>
                    <a:pt x="3254466" y="338024"/>
                  </a:cubicBezTo>
                  <a:cubicBezTo>
                    <a:pt x="3209255" y="333029"/>
                    <a:pt x="3163720" y="328748"/>
                    <a:pt x="3117966" y="326812"/>
                  </a:cubicBezTo>
                  <a:lnTo>
                    <a:pt x="3083625" y="325179"/>
                  </a:lnTo>
                  <a:lnTo>
                    <a:pt x="3049173" y="324366"/>
                  </a:lnTo>
                  <a:cubicBezTo>
                    <a:pt x="3026568" y="323447"/>
                    <a:pt x="3002550" y="323855"/>
                    <a:pt x="2978858" y="323855"/>
                  </a:cubicBezTo>
                  <a:cubicBezTo>
                    <a:pt x="2883983" y="323956"/>
                    <a:pt x="2789434" y="327423"/>
                    <a:pt x="2695862" y="335373"/>
                  </a:cubicBezTo>
                  <a:cubicBezTo>
                    <a:pt x="2602290" y="343223"/>
                    <a:pt x="2509371" y="354945"/>
                    <a:pt x="2417972" y="372070"/>
                  </a:cubicBezTo>
                  <a:cubicBezTo>
                    <a:pt x="2326683" y="389500"/>
                    <a:pt x="2236697" y="411009"/>
                    <a:pt x="2148451" y="437613"/>
                  </a:cubicBezTo>
                  <a:cubicBezTo>
                    <a:pt x="2060204" y="464116"/>
                    <a:pt x="1973588" y="495411"/>
                    <a:pt x="1889690" y="532515"/>
                  </a:cubicBezTo>
                  <a:cubicBezTo>
                    <a:pt x="1805247" y="568599"/>
                    <a:pt x="1723848" y="611411"/>
                    <a:pt x="1644512" y="658098"/>
                  </a:cubicBezTo>
                  <a:cubicBezTo>
                    <a:pt x="1486169" y="751979"/>
                    <a:pt x="1338149" y="865229"/>
                    <a:pt x="1200999" y="992137"/>
                  </a:cubicBezTo>
                  <a:cubicBezTo>
                    <a:pt x="1132531" y="1055744"/>
                    <a:pt x="1066782" y="1122715"/>
                    <a:pt x="1003531" y="1192234"/>
                  </a:cubicBezTo>
                  <a:cubicBezTo>
                    <a:pt x="971688" y="1226790"/>
                    <a:pt x="941150" y="1262568"/>
                    <a:pt x="910394" y="1298347"/>
                  </a:cubicBezTo>
                  <a:cubicBezTo>
                    <a:pt x="880507" y="1334738"/>
                    <a:pt x="850187" y="1370925"/>
                    <a:pt x="821278" y="1408233"/>
                  </a:cubicBezTo>
                  <a:cubicBezTo>
                    <a:pt x="792152" y="1444624"/>
                    <a:pt x="762266" y="1484480"/>
                    <a:pt x="732162" y="1521993"/>
                  </a:cubicBezTo>
                  <a:cubicBezTo>
                    <a:pt x="701950" y="1559810"/>
                    <a:pt x="671302" y="1597219"/>
                    <a:pt x="640548" y="1634323"/>
                  </a:cubicBezTo>
                  <a:cubicBezTo>
                    <a:pt x="579362" y="1708838"/>
                    <a:pt x="516980" y="1781618"/>
                    <a:pt x="457317" y="1855930"/>
                  </a:cubicBezTo>
                  <a:cubicBezTo>
                    <a:pt x="427540" y="1893033"/>
                    <a:pt x="397870" y="1930239"/>
                    <a:pt x="369288" y="1967955"/>
                  </a:cubicBezTo>
                  <a:cubicBezTo>
                    <a:pt x="341141" y="2005976"/>
                    <a:pt x="313211" y="2044100"/>
                    <a:pt x="287128" y="2083243"/>
                  </a:cubicBezTo>
                  <a:cubicBezTo>
                    <a:pt x="260936" y="2122284"/>
                    <a:pt x="235506" y="2161835"/>
                    <a:pt x="212683" y="2202607"/>
                  </a:cubicBezTo>
                  <a:cubicBezTo>
                    <a:pt x="200728" y="2222791"/>
                    <a:pt x="190187" y="2243586"/>
                    <a:pt x="179101" y="2264177"/>
                  </a:cubicBezTo>
                  <a:cubicBezTo>
                    <a:pt x="168886" y="2285072"/>
                    <a:pt x="158127" y="2305867"/>
                    <a:pt x="148890" y="2327172"/>
                  </a:cubicBezTo>
                  <a:cubicBezTo>
                    <a:pt x="109982" y="2411777"/>
                    <a:pt x="81183" y="2500256"/>
                    <a:pt x="61295" y="2590672"/>
                  </a:cubicBezTo>
                  <a:cubicBezTo>
                    <a:pt x="42386" y="2681292"/>
                    <a:pt x="33147" y="2773643"/>
                    <a:pt x="32604" y="2866202"/>
                  </a:cubicBezTo>
                  <a:cubicBezTo>
                    <a:pt x="32495" y="3051925"/>
                    <a:pt x="55643" y="3237650"/>
                    <a:pt x="100853" y="3418074"/>
                  </a:cubicBezTo>
                  <a:cubicBezTo>
                    <a:pt x="123133" y="3508490"/>
                    <a:pt x="151498" y="3597377"/>
                    <a:pt x="184971" y="3684428"/>
                  </a:cubicBezTo>
                  <a:cubicBezTo>
                    <a:pt x="192796" y="3706344"/>
                    <a:pt x="202250" y="3727751"/>
                    <a:pt x="210836" y="3749462"/>
                  </a:cubicBezTo>
                  <a:cubicBezTo>
                    <a:pt x="219421" y="3771175"/>
                    <a:pt x="228985" y="3792479"/>
                    <a:pt x="238440" y="3813783"/>
                  </a:cubicBezTo>
                  <a:lnTo>
                    <a:pt x="252894" y="3845688"/>
                  </a:lnTo>
                  <a:lnTo>
                    <a:pt x="268109" y="3877287"/>
                  </a:lnTo>
                  <a:cubicBezTo>
                    <a:pt x="278215" y="3898287"/>
                    <a:pt x="288432" y="3919284"/>
                    <a:pt x="299409" y="3939978"/>
                  </a:cubicBezTo>
                  <a:cubicBezTo>
                    <a:pt x="341792" y="4023258"/>
                    <a:pt x="389828" y="4103787"/>
                    <a:pt x="440689" y="4182378"/>
                  </a:cubicBezTo>
                  <a:cubicBezTo>
                    <a:pt x="492420" y="4260561"/>
                    <a:pt x="547953" y="4336299"/>
                    <a:pt x="606640" y="4409488"/>
                  </a:cubicBezTo>
                  <a:cubicBezTo>
                    <a:pt x="665381" y="4482677"/>
                    <a:pt x="727435" y="4553292"/>
                    <a:pt x="792425" y="4621205"/>
                  </a:cubicBezTo>
                  <a:lnTo>
                    <a:pt x="802442" y="4630833"/>
                  </a:lnTo>
                  <a:lnTo>
                    <a:pt x="592561" y="4630833"/>
                  </a:lnTo>
                  <a:lnTo>
                    <a:pt x="489377" y="4483185"/>
                  </a:lnTo>
                  <a:cubicBezTo>
                    <a:pt x="437212" y="4401230"/>
                    <a:pt x="388850" y="4317339"/>
                    <a:pt x="344944" y="4231611"/>
                  </a:cubicBezTo>
                  <a:cubicBezTo>
                    <a:pt x="300386" y="4146191"/>
                    <a:pt x="260828" y="4058731"/>
                    <a:pt x="224311" y="3970456"/>
                  </a:cubicBezTo>
                  <a:cubicBezTo>
                    <a:pt x="78901" y="3617049"/>
                    <a:pt x="1413" y="3242136"/>
                    <a:pt x="0" y="2866202"/>
                  </a:cubicBezTo>
                  <a:cubicBezTo>
                    <a:pt x="0" y="2771912"/>
                    <a:pt x="8043" y="2677417"/>
                    <a:pt x="25105" y="2584351"/>
                  </a:cubicBezTo>
                  <a:cubicBezTo>
                    <a:pt x="42928" y="2491285"/>
                    <a:pt x="69446" y="2399444"/>
                    <a:pt x="105200" y="2310863"/>
                  </a:cubicBezTo>
                  <a:cubicBezTo>
                    <a:pt x="140304" y="2221974"/>
                    <a:pt x="184318" y="2136351"/>
                    <a:pt x="232245" y="2053172"/>
                  </a:cubicBezTo>
                  <a:cubicBezTo>
                    <a:pt x="256154" y="2011379"/>
                    <a:pt x="281802" y="1970810"/>
                    <a:pt x="307667" y="1930341"/>
                  </a:cubicBezTo>
                  <a:cubicBezTo>
                    <a:pt x="333533" y="1889873"/>
                    <a:pt x="360049" y="1849915"/>
                    <a:pt x="386893" y="1810161"/>
                  </a:cubicBezTo>
                  <a:lnTo>
                    <a:pt x="548823" y="1573876"/>
                  </a:lnTo>
                  <a:cubicBezTo>
                    <a:pt x="575341" y="1534529"/>
                    <a:pt x="601098" y="1494877"/>
                    <a:pt x="626419" y="1455224"/>
                  </a:cubicBezTo>
                  <a:cubicBezTo>
                    <a:pt x="651959" y="1415266"/>
                    <a:pt x="675434" y="1376225"/>
                    <a:pt x="701081" y="1334534"/>
                  </a:cubicBezTo>
                  <a:cubicBezTo>
                    <a:pt x="751290" y="1252070"/>
                    <a:pt x="804324" y="1170828"/>
                    <a:pt x="861162" y="1091320"/>
                  </a:cubicBezTo>
                  <a:cubicBezTo>
                    <a:pt x="917894" y="1011810"/>
                    <a:pt x="977884" y="933729"/>
                    <a:pt x="1042329" y="858093"/>
                  </a:cubicBezTo>
                  <a:cubicBezTo>
                    <a:pt x="1171765" y="707536"/>
                    <a:pt x="1319348" y="566764"/>
                    <a:pt x="1487799" y="446686"/>
                  </a:cubicBezTo>
                  <a:cubicBezTo>
                    <a:pt x="1571699" y="386340"/>
                    <a:pt x="1661031" y="332010"/>
                    <a:pt x="1754060" y="283388"/>
                  </a:cubicBezTo>
                  <a:cubicBezTo>
                    <a:pt x="1847414" y="235478"/>
                    <a:pt x="1944463" y="193278"/>
                    <a:pt x="2044121" y="157906"/>
                  </a:cubicBezTo>
                  <a:cubicBezTo>
                    <a:pt x="2143778" y="122638"/>
                    <a:pt x="2245936" y="93789"/>
                    <a:pt x="2349287" y="71364"/>
                  </a:cubicBezTo>
                  <a:cubicBezTo>
                    <a:pt x="2452641" y="48939"/>
                    <a:pt x="2556971" y="32935"/>
                    <a:pt x="2661411" y="21213"/>
                  </a:cubicBezTo>
                  <a:cubicBezTo>
                    <a:pt x="2713576" y="14994"/>
                    <a:pt x="2765850" y="11222"/>
                    <a:pt x="2818124" y="7146"/>
                  </a:cubicBezTo>
                  <a:cubicBezTo>
                    <a:pt x="2870290" y="4596"/>
                    <a:pt x="2922672" y="1640"/>
                    <a:pt x="2974728" y="1029"/>
                  </a:cubicBezTo>
                  <a:cubicBezTo>
                    <a:pt x="3000811" y="519"/>
                    <a:pt x="3026568" y="-296"/>
                    <a:pt x="3053738" y="11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17423" name="Group 17422">
            <a:extLst>
              <a:ext uri="{FF2B5EF4-FFF2-40B4-BE49-F238E27FC236}">
                <a16:creationId xmlns:a16="http://schemas.microsoft.com/office/drawing/2014/main" id="{2786ABD8-AB9F-46F2-A7D9-36F1F7338CF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5112326" y="0"/>
            <a:ext cx="4683941" cy="3456291"/>
            <a:chOff x="4345582" y="0"/>
            <a:chExt cx="5069918" cy="3741104"/>
          </a:xfrm>
          <a:solidFill>
            <a:schemeClr val="accent5">
              <a:alpha val="5000"/>
            </a:schemeClr>
          </a:solidFill>
        </p:grpSpPr>
        <p:sp>
          <p:nvSpPr>
            <p:cNvPr id="17424" name="Freeform: Shape 17423">
              <a:extLst>
                <a:ext uri="{FF2B5EF4-FFF2-40B4-BE49-F238E27FC236}">
                  <a16:creationId xmlns:a16="http://schemas.microsoft.com/office/drawing/2014/main" id="{DB26E49F-E19A-487B-A8A4-A26128CFDC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45582" y="1"/>
              <a:ext cx="5069918" cy="3741103"/>
            </a:xfrm>
            <a:custGeom>
              <a:avLst/>
              <a:gdLst>
                <a:gd name="connsiteX0" fmla="*/ 475344 w 5069918"/>
                <a:gd name="connsiteY0" fmla="*/ 0 h 3741103"/>
                <a:gd name="connsiteX1" fmla="*/ 643707 w 5069918"/>
                <a:gd name="connsiteY1" fmla="*/ 0 h 3741103"/>
                <a:gd name="connsiteX2" fmla="*/ 635672 w 5069918"/>
                <a:gd name="connsiteY2" fmla="*/ 7778 h 3741103"/>
                <a:gd name="connsiteX3" fmla="*/ 486638 w 5069918"/>
                <a:gd name="connsiteY3" fmla="*/ 178818 h 3741103"/>
                <a:gd name="connsiteX4" fmla="*/ 353514 w 5069918"/>
                <a:gd name="connsiteY4" fmla="*/ 362293 h 3741103"/>
                <a:gd name="connsiteX5" fmla="*/ 240181 w 5069918"/>
                <a:gd name="connsiteY5" fmla="*/ 558120 h 3741103"/>
                <a:gd name="connsiteX6" fmla="*/ 215073 w 5069918"/>
                <a:gd name="connsiteY6" fmla="*/ 608766 h 3741103"/>
                <a:gd name="connsiteX7" fmla="*/ 202868 w 5069918"/>
                <a:gd name="connsiteY7" fmla="*/ 634294 h 3741103"/>
                <a:gd name="connsiteX8" fmla="*/ 191273 w 5069918"/>
                <a:gd name="connsiteY8" fmla="*/ 660069 h 3741103"/>
                <a:gd name="connsiteX9" fmla="*/ 169129 w 5069918"/>
                <a:gd name="connsiteY9" fmla="*/ 712032 h 3741103"/>
                <a:gd name="connsiteX10" fmla="*/ 148381 w 5069918"/>
                <a:gd name="connsiteY10" fmla="*/ 764571 h 3741103"/>
                <a:gd name="connsiteX11" fmla="*/ 80903 w 5069918"/>
                <a:gd name="connsiteY11" fmla="*/ 979750 h 3741103"/>
                <a:gd name="connsiteX12" fmla="*/ 26154 w 5069918"/>
                <a:gd name="connsiteY12" fmla="*/ 1425590 h 3741103"/>
                <a:gd name="connsiteX13" fmla="*/ 49170 w 5069918"/>
                <a:gd name="connsiteY13" fmla="*/ 1648182 h 3741103"/>
                <a:gd name="connsiteX14" fmla="*/ 119437 w 5069918"/>
                <a:gd name="connsiteY14" fmla="*/ 1861055 h 3741103"/>
                <a:gd name="connsiteX15" fmla="*/ 143672 w 5069918"/>
                <a:gd name="connsiteY15" fmla="*/ 1911947 h 3741103"/>
                <a:gd name="connsiteX16" fmla="*/ 170611 w 5069918"/>
                <a:gd name="connsiteY16" fmla="*/ 1961687 h 3741103"/>
                <a:gd name="connsiteX17" fmla="*/ 230330 w 5069918"/>
                <a:gd name="connsiteY17" fmla="*/ 2058118 h 3741103"/>
                <a:gd name="connsiteX18" fmla="*/ 296237 w 5069918"/>
                <a:gd name="connsiteY18" fmla="*/ 2151255 h 3741103"/>
                <a:gd name="connsiteX19" fmla="*/ 366853 w 5069918"/>
                <a:gd name="connsiteY19" fmla="*/ 2241757 h 3741103"/>
                <a:gd name="connsiteX20" fmla="*/ 513838 w 5069918"/>
                <a:gd name="connsiteY20" fmla="*/ 2420786 h 3741103"/>
                <a:gd name="connsiteX21" fmla="*/ 587330 w 5069918"/>
                <a:gd name="connsiteY21" fmla="*/ 2511534 h 3741103"/>
                <a:gd name="connsiteX22" fmla="*/ 658817 w 5069918"/>
                <a:gd name="connsiteY22" fmla="*/ 2603437 h 3741103"/>
                <a:gd name="connsiteX23" fmla="*/ 730305 w 5069918"/>
                <a:gd name="connsiteY23" fmla="*/ 2692210 h 3741103"/>
                <a:gd name="connsiteX24" fmla="*/ 805018 w 5069918"/>
                <a:gd name="connsiteY24" fmla="*/ 2777936 h 3741103"/>
                <a:gd name="connsiteX25" fmla="*/ 963424 w 5069918"/>
                <a:gd name="connsiteY25" fmla="*/ 2939588 h 3741103"/>
                <a:gd name="connsiteX26" fmla="*/ 1319204 w 5069918"/>
                <a:gd name="connsiteY26" fmla="*/ 3209447 h 3741103"/>
                <a:gd name="connsiteX27" fmla="*/ 1515882 w 5069918"/>
                <a:gd name="connsiteY27" fmla="*/ 3310902 h 3741103"/>
                <a:gd name="connsiteX28" fmla="*/ 1723456 w 5069918"/>
                <a:gd name="connsiteY28" fmla="*/ 3387570 h 3741103"/>
                <a:gd name="connsiteX29" fmla="*/ 1939662 w 5069918"/>
                <a:gd name="connsiteY29" fmla="*/ 3440520 h 3741103"/>
                <a:gd name="connsiteX30" fmla="*/ 2162581 w 5069918"/>
                <a:gd name="connsiteY30" fmla="*/ 3470167 h 3741103"/>
                <a:gd name="connsiteX31" fmla="*/ 2389597 w 5069918"/>
                <a:gd name="connsiteY31" fmla="*/ 3479472 h 3741103"/>
                <a:gd name="connsiteX32" fmla="*/ 2446002 w 5069918"/>
                <a:gd name="connsiteY32" fmla="*/ 3479059 h 3741103"/>
                <a:gd name="connsiteX33" fmla="*/ 2473639 w 5069918"/>
                <a:gd name="connsiteY33" fmla="*/ 3478402 h 3741103"/>
                <a:gd name="connsiteX34" fmla="*/ 2501187 w 5069918"/>
                <a:gd name="connsiteY34" fmla="*/ 3477083 h 3741103"/>
                <a:gd name="connsiteX35" fmla="*/ 2610685 w 5069918"/>
                <a:gd name="connsiteY35" fmla="*/ 3468025 h 3741103"/>
                <a:gd name="connsiteX36" fmla="*/ 3033071 w 5069918"/>
                <a:gd name="connsiteY36" fmla="*/ 3360230 h 3741103"/>
                <a:gd name="connsiteX37" fmla="*/ 3232974 w 5069918"/>
                <a:gd name="connsiteY37" fmla="*/ 3266681 h 3741103"/>
                <a:gd name="connsiteX38" fmla="*/ 3425990 w 5069918"/>
                <a:gd name="connsiteY38" fmla="*/ 3152873 h 3741103"/>
                <a:gd name="connsiteX39" fmla="*/ 3613601 w 5069918"/>
                <a:gd name="connsiteY39" fmla="*/ 3024078 h 3741103"/>
                <a:gd name="connsiteX40" fmla="*/ 3706185 w 5069918"/>
                <a:gd name="connsiteY40" fmla="*/ 2955893 h 3741103"/>
                <a:gd name="connsiteX41" fmla="*/ 3799729 w 5069918"/>
                <a:gd name="connsiteY41" fmla="*/ 2885155 h 3741103"/>
                <a:gd name="connsiteX42" fmla="*/ 4175561 w 5069918"/>
                <a:gd name="connsiteY42" fmla="*/ 2606072 h 3741103"/>
                <a:gd name="connsiteX43" fmla="*/ 4517132 w 5069918"/>
                <a:gd name="connsiteY43" fmla="*/ 2312331 h 3741103"/>
                <a:gd name="connsiteX44" fmla="*/ 4659758 w 5069918"/>
                <a:gd name="connsiteY44" fmla="*/ 2148703 h 3741103"/>
                <a:gd name="connsiteX45" fmla="*/ 4773178 w 5069918"/>
                <a:gd name="connsiteY45" fmla="*/ 1969674 h 3741103"/>
                <a:gd name="connsiteX46" fmla="*/ 4892092 w 5069918"/>
                <a:gd name="connsiteY46" fmla="*/ 1567562 h 3741103"/>
                <a:gd name="connsiteX47" fmla="*/ 4898804 w 5069918"/>
                <a:gd name="connsiteY47" fmla="*/ 1460754 h 3741103"/>
                <a:gd name="connsiteX48" fmla="*/ 4899153 w 5069918"/>
                <a:gd name="connsiteY48" fmla="*/ 1406239 h 3741103"/>
                <a:gd name="connsiteX49" fmla="*/ 4898456 w 5069918"/>
                <a:gd name="connsiteY49" fmla="*/ 1350735 h 3741103"/>
                <a:gd name="connsiteX50" fmla="*/ 4886774 w 5069918"/>
                <a:gd name="connsiteY50" fmla="*/ 1128886 h 3741103"/>
                <a:gd name="connsiteX51" fmla="*/ 4815896 w 5069918"/>
                <a:gd name="connsiteY51" fmla="*/ 689221 h 3741103"/>
                <a:gd name="connsiteX52" fmla="*/ 4673183 w 5069918"/>
                <a:gd name="connsiteY52" fmla="*/ 264874 h 3741103"/>
                <a:gd name="connsiteX53" fmla="*/ 4625496 w 5069918"/>
                <a:gd name="connsiteY53" fmla="*/ 162925 h 3741103"/>
                <a:gd name="connsiteX54" fmla="*/ 4572490 w 5069918"/>
                <a:gd name="connsiteY54" fmla="*/ 63364 h 3741103"/>
                <a:gd name="connsiteX55" fmla="*/ 4532299 w 5069918"/>
                <a:gd name="connsiteY55" fmla="*/ 0 h 3741103"/>
                <a:gd name="connsiteX56" fmla="*/ 4626680 w 5069918"/>
                <a:gd name="connsiteY56" fmla="*/ 0 h 3741103"/>
                <a:gd name="connsiteX57" fmla="*/ 4643978 w 5069918"/>
                <a:gd name="connsiteY57" fmla="*/ 26636 h 3741103"/>
                <a:gd name="connsiteX58" fmla="*/ 4700644 w 5069918"/>
                <a:gd name="connsiteY58" fmla="*/ 128338 h 3741103"/>
                <a:gd name="connsiteX59" fmla="*/ 4753214 w 5069918"/>
                <a:gd name="connsiteY59" fmla="*/ 232016 h 3741103"/>
                <a:gd name="connsiteX60" fmla="*/ 4921297 w 5069918"/>
                <a:gd name="connsiteY60" fmla="*/ 663363 h 3741103"/>
                <a:gd name="connsiteX61" fmla="*/ 5027482 w 5069918"/>
                <a:gd name="connsiteY61" fmla="*/ 1112991 h 3741103"/>
                <a:gd name="connsiteX62" fmla="*/ 5058082 w 5069918"/>
                <a:gd name="connsiteY62" fmla="*/ 1342088 h 3741103"/>
                <a:gd name="connsiteX63" fmla="*/ 5063486 w 5069918"/>
                <a:gd name="connsiteY63" fmla="*/ 1399651 h 3741103"/>
                <a:gd name="connsiteX64" fmla="*/ 5067846 w 5069918"/>
                <a:gd name="connsiteY64" fmla="*/ 1458284 h 3741103"/>
                <a:gd name="connsiteX65" fmla="*/ 5069414 w 5069918"/>
                <a:gd name="connsiteY65" fmla="*/ 1577772 h 3741103"/>
                <a:gd name="connsiteX66" fmla="*/ 5040732 w 5069918"/>
                <a:gd name="connsiteY66" fmla="*/ 1817822 h 3741103"/>
                <a:gd name="connsiteX67" fmla="*/ 4964102 w 5069918"/>
                <a:gd name="connsiteY67" fmla="*/ 2050871 h 3741103"/>
                <a:gd name="connsiteX68" fmla="*/ 4689486 w 5069918"/>
                <a:gd name="connsiteY68" fmla="*/ 2458008 h 3741103"/>
                <a:gd name="connsiteX69" fmla="*/ 4333792 w 5069918"/>
                <a:gd name="connsiteY69" fmla="*/ 2784606 h 3741103"/>
                <a:gd name="connsiteX70" fmla="*/ 3965197 w 5069918"/>
                <a:gd name="connsiteY70" fmla="*/ 3076041 h 3741103"/>
                <a:gd name="connsiteX71" fmla="*/ 3873745 w 5069918"/>
                <a:gd name="connsiteY71" fmla="*/ 3149167 h 3741103"/>
                <a:gd name="connsiteX72" fmla="*/ 3779416 w 5069918"/>
                <a:gd name="connsiteY72" fmla="*/ 3222705 h 3741103"/>
                <a:gd name="connsiteX73" fmla="*/ 3582739 w 5069918"/>
                <a:gd name="connsiteY73" fmla="*/ 3364594 h 3741103"/>
                <a:gd name="connsiteX74" fmla="*/ 3371851 w 5069918"/>
                <a:gd name="connsiteY74" fmla="*/ 3494377 h 3741103"/>
                <a:gd name="connsiteX75" fmla="*/ 3143615 w 5069918"/>
                <a:gd name="connsiteY75" fmla="*/ 3603819 h 3741103"/>
                <a:gd name="connsiteX76" fmla="*/ 2643552 w 5069918"/>
                <a:gd name="connsiteY76" fmla="*/ 3730555 h 3741103"/>
                <a:gd name="connsiteX77" fmla="*/ 2514264 w 5069918"/>
                <a:gd name="connsiteY77" fmla="*/ 3739696 h 3741103"/>
                <a:gd name="connsiteX78" fmla="*/ 2481920 w 5069918"/>
                <a:gd name="connsiteY78" fmla="*/ 3740849 h 3741103"/>
                <a:gd name="connsiteX79" fmla="*/ 2449664 w 5069918"/>
                <a:gd name="connsiteY79" fmla="*/ 3741014 h 3741103"/>
                <a:gd name="connsiteX80" fmla="*/ 2386284 w 5069918"/>
                <a:gd name="connsiteY80" fmla="*/ 3740273 h 3741103"/>
                <a:gd name="connsiteX81" fmla="*/ 2260658 w 5069918"/>
                <a:gd name="connsiteY81" fmla="*/ 3735331 h 3741103"/>
                <a:gd name="connsiteX82" fmla="*/ 2134945 w 5069918"/>
                <a:gd name="connsiteY82" fmla="*/ 3723967 h 3741103"/>
                <a:gd name="connsiteX83" fmla="*/ 1884564 w 5069918"/>
                <a:gd name="connsiteY83" fmla="*/ 3683451 h 3741103"/>
                <a:gd name="connsiteX84" fmla="*/ 1639764 w 5069918"/>
                <a:gd name="connsiteY84" fmla="*/ 3613537 h 3741103"/>
                <a:gd name="connsiteX85" fmla="*/ 1407081 w 5069918"/>
                <a:gd name="connsiteY85" fmla="*/ 3512164 h 3741103"/>
                <a:gd name="connsiteX86" fmla="*/ 1193491 w 5069918"/>
                <a:gd name="connsiteY86" fmla="*/ 3380240 h 3741103"/>
                <a:gd name="connsiteX87" fmla="*/ 836141 w 5069918"/>
                <a:gd name="connsiteY87" fmla="*/ 3047878 h 3741103"/>
                <a:gd name="connsiteX88" fmla="*/ 690812 w 5069918"/>
                <a:gd name="connsiteY88" fmla="*/ 2859461 h 3741103"/>
                <a:gd name="connsiteX89" fmla="*/ 562397 w 5069918"/>
                <a:gd name="connsiteY89" fmla="*/ 2662976 h 3741103"/>
                <a:gd name="connsiteX90" fmla="*/ 502504 w 5069918"/>
                <a:gd name="connsiteY90" fmla="*/ 2565474 h 3741103"/>
                <a:gd name="connsiteX91" fmla="*/ 440258 w 5069918"/>
                <a:gd name="connsiteY91" fmla="*/ 2469619 h 3741103"/>
                <a:gd name="connsiteX92" fmla="*/ 310360 w 5069918"/>
                <a:gd name="connsiteY92" fmla="*/ 2278732 h 3741103"/>
                <a:gd name="connsiteX93" fmla="*/ 246806 w 5069918"/>
                <a:gd name="connsiteY93" fmla="*/ 2181642 h 3741103"/>
                <a:gd name="connsiteX94" fmla="*/ 186303 w 5069918"/>
                <a:gd name="connsiteY94" fmla="*/ 2082411 h 3741103"/>
                <a:gd name="connsiteX95" fmla="*/ 84390 w 5069918"/>
                <a:gd name="connsiteY95" fmla="*/ 1874231 h 3741103"/>
                <a:gd name="connsiteX96" fmla="*/ 20139 w 5069918"/>
                <a:gd name="connsiteY96" fmla="*/ 1653288 h 3741103"/>
                <a:gd name="connsiteX97" fmla="*/ 0 w 5069918"/>
                <a:gd name="connsiteY97" fmla="*/ 1425590 h 3741103"/>
                <a:gd name="connsiteX98" fmla="*/ 179939 w 5069918"/>
                <a:gd name="connsiteY98" fmla="*/ 533498 h 3741103"/>
                <a:gd name="connsiteX99" fmla="*/ 276709 w 5069918"/>
                <a:gd name="connsiteY99" fmla="*/ 322519 h 3741103"/>
                <a:gd name="connsiteX100" fmla="*/ 392571 w 5069918"/>
                <a:gd name="connsiteY100" fmla="*/ 119280 h 37411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5069918" h="3741103">
                  <a:moveTo>
                    <a:pt x="475344" y="0"/>
                  </a:moveTo>
                  <a:lnTo>
                    <a:pt x="643707" y="0"/>
                  </a:lnTo>
                  <a:lnTo>
                    <a:pt x="635672" y="7778"/>
                  </a:lnTo>
                  <a:cubicBezTo>
                    <a:pt x="583538" y="62643"/>
                    <a:pt x="533759" y="119691"/>
                    <a:pt x="486638" y="178818"/>
                  </a:cubicBezTo>
                  <a:cubicBezTo>
                    <a:pt x="439560" y="237945"/>
                    <a:pt x="395012" y="299131"/>
                    <a:pt x="353514" y="362293"/>
                  </a:cubicBezTo>
                  <a:cubicBezTo>
                    <a:pt x="312714" y="425784"/>
                    <a:pt x="274180" y="490841"/>
                    <a:pt x="240181" y="558120"/>
                  </a:cubicBezTo>
                  <a:cubicBezTo>
                    <a:pt x="231376" y="574838"/>
                    <a:pt x="223180" y="591801"/>
                    <a:pt x="215073" y="608766"/>
                  </a:cubicBezTo>
                  <a:lnTo>
                    <a:pt x="202868" y="634294"/>
                  </a:lnTo>
                  <a:lnTo>
                    <a:pt x="191273" y="660069"/>
                  </a:lnTo>
                  <a:cubicBezTo>
                    <a:pt x="183688" y="677280"/>
                    <a:pt x="176016" y="694491"/>
                    <a:pt x="169129" y="712032"/>
                  </a:cubicBezTo>
                  <a:cubicBezTo>
                    <a:pt x="162242" y="729572"/>
                    <a:pt x="154658" y="746866"/>
                    <a:pt x="148381" y="764571"/>
                  </a:cubicBezTo>
                  <a:cubicBezTo>
                    <a:pt x="121529" y="834897"/>
                    <a:pt x="98775" y="906706"/>
                    <a:pt x="80903" y="979750"/>
                  </a:cubicBezTo>
                  <a:cubicBezTo>
                    <a:pt x="44636" y="1125509"/>
                    <a:pt x="26067" y="1275550"/>
                    <a:pt x="26154" y="1425590"/>
                  </a:cubicBezTo>
                  <a:cubicBezTo>
                    <a:pt x="26590" y="1500365"/>
                    <a:pt x="34001" y="1574973"/>
                    <a:pt x="49170" y="1648182"/>
                  </a:cubicBezTo>
                  <a:cubicBezTo>
                    <a:pt x="65124" y="1721226"/>
                    <a:pt x="88226" y="1792705"/>
                    <a:pt x="119437" y="1861055"/>
                  </a:cubicBezTo>
                  <a:cubicBezTo>
                    <a:pt x="126847" y="1878267"/>
                    <a:pt x="135478" y="1895066"/>
                    <a:pt x="143672" y="1911947"/>
                  </a:cubicBezTo>
                  <a:cubicBezTo>
                    <a:pt x="152565" y="1928582"/>
                    <a:pt x="161021" y="1945381"/>
                    <a:pt x="170611" y="1961687"/>
                  </a:cubicBezTo>
                  <a:cubicBezTo>
                    <a:pt x="188919" y="1994626"/>
                    <a:pt x="209319" y="2026578"/>
                    <a:pt x="230330" y="2058118"/>
                  </a:cubicBezTo>
                  <a:cubicBezTo>
                    <a:pt x="251253" y="2089740"/>
                    <a:pt x="273658" y="2120539"/>
                    <a:pt x="296237" y="2151255"/>
                  </a:cubicBezTo>
                  <a:cubicBezTo>
                    <a:pt x="319165" y="2181725"/>
                    <a:pt x="342966" y="2211782"/>
                    <a:pt x="366853" y="2241757"/>
                  </a:cubicBezTo>
                  <a:cubicBezTo>
                    <a:pt x="414714" y="2301791"/>
                    <a:pt x="464756" y="2360588"/>
                    <a:pt x="513838" y="2420786"/>
                  </a:cubicBezTo>
                  <a:cubicBezTo>
                    <a:pt x="538509" y="2450761"/>
                    <a:pt x="563094" y="2480983"/>
                    <a:pt x="587330" y="2511534"/>
                  </a:cubicBezTo>
                  <a:cubicBezTo>
                    <a:pt x="611479" y="2541839"/>
                    <a:pt x="635453" y="2574038"/>
                    <a:pt x="658817" y="2603437"/>
                  </a:cubicBezTo>
                  <a:cubicBezTo>
                    <a:pt x="682008" y="2633577"/>
                    <a:pt x="706330" y="2662811"/>
                    <a:pt x="730305" y="2692210"/>
                  </a:cubicBezTo>
                  <a:cubicBezTo>
                    <a:pt x="754977" y="2721115"/>
                    <a:pt x="779474" y="2750019"/>
                    <a:pt x="805018" y="2777936"/>
                  </a:cubicBezTo>
                  <a:cubicBezTo>
                    <a:pt x="855757" y="2834098"/>
                    <a:pt x="908500" y="2888202"/>
                    <a:pt x="963424" y="2939588"/>
                  </a:cubicBezTo>
                  <a:cubicBezTo>
                    <a:pt x="1073444" y="3042113"/>
                    <a:pt x="1192183" y="3133604"/>
                    <a:pt x="1319204" y="3209447"/>
                  </a:cubicBezTo>
                  <a:cubicBezTo>
                    <a:pt x="1382846" y="3247164"/>
                    <a:pt x="1448143" y="3281751"/>
                    <a:pt x="1515882" y="3310902"/>
                  </a:cubicBezTo>
                  <a:cubicBezTo>
                    <a:pt x="1583184" y="3340877"/>
                    <a:pt x="1652666" y="3366159"/>
                    <a:pt x="1723456" y="3387570"/>
                  </a:cubicBezTo>
                  <a:cubicBezTo>
                    <a:pt x="1794246" y="3409063"/>
                    <a:pt x="1866431" y="3426439"/>
                    <a:pt x="1939662" y="3440520"/>
                  </a:cubicBezTo>
                  <a:cubicBezTo>
                    <a:pt x="2012981" y="3454355"/>
                    <a:pt x="2087519" y="3463825"/>
                    <a:pt x="2162581" y="3470167"/>
                  </a:cubicBezTo>
                  <a:cubicBezTo>
                    <a:pt x="2237643" y="3476589"/>
                    <a:pt x="2313489" y="3479390"/>
                    <a:pt x="2389597" y="3479472"/>
                  </a:cubicBezTo>
                  <a:cubicBezTo>
                    <a:pt x="2408602" y="3479472"/>
                    <a:pt x="2427869" y="3479801"/>
                    <a:pt x="2446002" y="3479059"/>
                  </a:cubicBezTo>
                  <a:lnTo>
                    <a:pt x="2473639" y="3478402"/>
                  </a:lnTo>
                  <a:lnTo>
                    <a:pt x="2501187" y="3477083"/>
                  </a:lnTo>
                  <a:cubicBezTo>
                    <a:pt x="2537890" y="3475519"/>
                    <a:pt x="2574418" y="3472060"/>
                    <a:pt x="2610685" y="3468025"/>
                  </a:cubicBezTo>
                  <a:cubicBezTo>
                    <a:pt x="2755926" y="3451226"/>
                    <a:pt x="2897244" y="3414415"/>
                    <a:pt x="3033071" y="3360230"/>
                  </a:cubicBezTo>
                  <a:cubicBezTo>
                    <a:pt x="3101158" y="3333383"/>
                    <a:pt x="3167589" y="3301514"/>
                    <a:pt x="3232974" y="3266681"/>
                  </a:cubicBezTo>
                  <a:cubicBezTo>
                    <a:pt x="3298446" y="3232011"/>
                    <a:pt x="3362697" y="3193554"/>
                    <a:pt x="3425990" y="3152873"/>
                  </a:cubicBezTo>
                  <a:cubicBezTo>
                    <a:pt x="3489282" y="3112110"/>
                    <a:pt x="3551529" y="3068712"/>
                    <a:pt x="3613601" y="3024078"/>
                  </a:cubicBezTo>
                  <a:cubicBezTo>
                    <a:pt x="3644549" y="3001762"/>
                    <a:pt x="3675411" y="2978868"/>
                    <a:pt x="3706185" y="2955893"/>
                  </a:cubicBezTo>
                  <a:lnTo>
                    <a:pt x="3799729" y="2885155"/>
                  </a:lnTo>
                  <a:cubicBezTo>
                    <a:pt x="3926402" y="2790205"/>
                    <a:pt x="4053597" y="2699374"/>
                    <a:pt x="4175561" y="2606072"/>
                  </a:cubicBezTo>
                  <a:cubicBezTo>
                    <a:pt x="4297526" y="2512852"/>
                    <a:pt x="4414084" y="2416833"/>
                    <a:pt x="4517132" y="2312331"/>
                  </a:cubicBezTo>
                  <a:cubicBezTo>
                    <a:pt x="4568480" y="2259956"/>
                    <a:pt x="4616604" y="2205689"/>
                    <a:pt x="4659758" y="2148703"/>
                  </a:cubicBezTo>
                  <a:cubicBezTo>
                    <a:pt x="4702650" y="2091634"/>
                    <a:pt x="4741184" y="2032096"/>
                    <a:pt x="4773178" y="1969674"/>
                  </a:cubicBezTo>
                  <a:cubicBezTo>
                    <a:pt x="4837865" y="1845080"/>
                    <a:pt x="4877446" y="1709038"/>
                    <a:pt x="4892092" y="1567562"/>
                  </a:cubicBezTo>
                  <a:cubicBezTo>
                    <a:pt x="4895666" y="1532233"/>
                    <a:pt x="4897845" y="1496576"/>
                    <a:pt x="4898804" y="1460754"/>
                  </a:cubicBezTo>
                  <a:cubicBezTo>
                    <a:pt x="4899066" y="1442884"/>
                    <a:pt x="4899414" y="1425015"/>
                    <a:pt x="4899153" y="1406239"/>
                  </a:cubicBezTo>
                  <a:cubicBezTo>
                    <a:pt x="4898979" y="1387711"/>
                    <a:pt x="4899066" y="1369263"/>
                    <a:pt x="4898456" y="1350735"/>
                  </a:cubicBezTo>
                  <a:cubicBezTo>
                    <a:pt x="4896974" y="1276703"/>
                    <a:pt x="4893226" y="1202753"/>
                    <a:pt x="4886774" y="1128886"/>
                  </a:cubicBezTo>
                  <a:cubicBezTo>
                    <a:pt x="4873610" y="981232"/>
                    <a:pt x="4851030" y="833991"/>
                    <a:pt x="4815896" y="689221"/>
                  </a:cubicBezTo>
                  <a:cubicBezTo>
                    <a:pt x="4780676" y="544533"/>
                    <a:pt x="4733860" y="402068"/>
                    <a:pt x="4673183" y="264874"/>
                  </a:cubicBezTo>
                  <a:cubicBezTo>
                    <a:pt x="4658101" y="230533"/>
                    <a:pt x="4642147" y="196605"/>
                    <a:pt x="4625496" y="162925"/>
                  </a:cubicBezTo>
                  <a:cubicBezTo>
                    <a:pt x="4608583" y="129326"/>
                    <a:pt x="4590885" y="96222"/>
                    <a:pt x="4572490" y="63364"/>
                  </a:cubicBezTo>
                  <a:lnTo>
                    <a:pt x="4532299" y="0"/>
                  </a:lnTo>
                  <a:lnTo>
                    <a:pt x="4626680" y="0"/>
                  </a:lnTo>
                  <a:lnTo>
                    <a:pt x="4643978" y="26636"/>
                  </a:lnTo>
                  <a:cubicBezTo>
                    <a:pt x="4663594" y="60152"/>
                    <a:pt x="4682598" y="94080"/>
                    <a:pt x="4700644" y="128338"/>
                  </a:cubicBezTo>
                  <a:cubicBezTo>
                    <a:pt x="4718866" y="162595"/>
                    <a:pt x="4736476" y="197100"/>
                    <a:pt x="4753214" y="232016"/>
                  </a:cubicBezTo>
                  <a:cubicBezTo>
                    <a:pt x="4820082" y="371681"/>
                    <a:pt x="4875964" y="515957"/>
                    <a:pt x="4921297" y="663363"/>
                  </a:cubicBezTo>
                  <a:cubicBezTo>
                    <a:pt x="4966630" y="810687"/>
                    <a:pt x="5002460" y="960975"/>
                    <a:pt x="5027482" y="1112991"/>
                  </a:cubicBezTo>
                  <a:cubicBezTo>
                    <a:pt x="5040123" y="1189000"/>
                    <a:pt x="5050323" y="1265421"/>
                    <a:pt x="5058082" y="1342088"/>
                  </a:cubicBezTo>
                  <a:cubicBezTo>
                    <a:pt x="5060261" y="1361276"/>
                    <a:pt x="5061743" y="1380464"/>
                    <a:pt x="5063486" y="1399651"/>
                  </a:cubicBezTo>
                  <a:cubicBezTo>
                    <a:pt x="5065318" y="1418591"/>
                    <a:pt x="5066625" y="1438437"/>
                    <a:pt x="5067846" y="1458284"/>
                  </a:cubicBezTo>
                  <a:cubicBezTo>
                    <a:pt x="5069851" y="1497894"/>
                    <a:pt x="5070461" y="1537751"/>
                    <a:pt x="5069414" y="1577772"/>
                  </a:cubicBezTo>
                  <a:cubicBezTo>
                    <a:pt x="5067060" y="1657734"/>
                    <a:pt x="5057820" y="1738272"/>
                    <a:pt x="5040732" y="1817822"/>
                  </a:cubicBezTo>
                  <a:cubicBezTo>
                    <a:pt x="5023123" y="1897289"/>
                    <a:pt x="4997578" y="1975686"/>
                    <a:pt x="4964102" y="2050871"/>
                  </a:cubicBezTo>
                  <a:cubicBezTo>
                    <a:pt x="4897409" y="2201736"/>
                    <a:pt x="4799942" y="2338271"/>
                    <a:pt x="4689486" y="2458008"/>
                  </a:cubicBezTo>
                  <a:cubicBezTo>
                    <a:pt x="4579116" y="2578485"/>
                    <a:pt x="4456716" y="2684139"/>
                    <a:pt x="4333792" y="2784606"/>
                  </a:cubicBezTo>
                  <a:cubicBezTo>
                    <a:pt x="4210520" y="2884908"/>
                    <a:pt x="4085853" y="2979775"/>
                    <a:pt x="3965197" y="3076041"/>
                  </a:cubicBezTo>
                  <a:lnTo>
                    <a:pt x="3873745" y="3149167"/>
                  </a:lnTo>
                  <a:cubicBezTo>
                    <a:pt x="3842621" y="3173790"/>
                    <a:pt x="3811325" y="3198413"/>
                    <a:pt x="3779416" y="3222705"/>
                  </a:cubicBezTo>
                  <a:cubicBezTo>
                    <a:pt x="3715863" y="3271374"/>
                    <a:pt x="3650652" y="3319055"/>
                    <a:pt x="3582739" y="3364594"/>
                  </a:cubicBezTo>
                  <a:cubicBezTo>
                    <a:pt x="3514913" y="3410051"/>
                    <a:pt x="3445170" y="3454190"/>
                    <a:pt x="3371851" y="3494377"/>
                  </a:cubicBezTo>
                  <a:cubicBezTo>
                    <a:pt x="3298533" y="3534481"/>
                    <a:pt x="3222687" y="3571703"/>
                    <a:pt x="3143615" y="3603819"/>
                  </a:cubicBezTo>
                  <a:cubicBezTo>
                    <a:pt x="2985994" y="3668876"/>
                    <a:pt x="2815732" y="3712356"/>
                    <a:pt x="2643552" y="3730555"/>
                  </a:cubicBezTo>
                  <a:cubicBezTo>
                    <a:pt x="2600484" y="3734838"/>
                    <a:pt x="2557331" y="3738297"/>
                    <a:pt x="2514264" y="3739696"/>
                  </a:cubicBezTo>
                  <a:lnTo>
                    <a:pt x="2481920" y="3740849"/>
                  </a:lnTo>
                  <a:lnTo>
                    <a:pt x="2449664" y="3741014"/>
                  </a:lnTo>
                  <a:cubicBezTo>
                    <a:pt x="2427869" y="3741343"/>
                    <a:pt x="2407207" y="3740685"/>
                    <a:pt x="2386284" y="3740273"/>
                  </a:cubicBezTo>
                  <a:cubicBezTo>
                    <a:pt x="2344525" y="3739779"/>
                    <a:pt x="2302505" y="3737391"/>
                    <a:pt x="2260658" y="3735331"/>
                  </a:cubicBezTo>
                  <a:cubicBezTo>
                    <a:pt x="2218725" y="3732038"/>
                    <a:pt x="2176791" y="3728991"/>
                    <a:pt x="2134945" y="3723967"/>
                  </a:cubicBezTo>
                  <a:cubicBezTo>
                    <a:pt x="2051165" y="3714497"/>
                    <a:pt x="1967473" y="3701568"/>
                    <a:pt x="1884564" y="3683451"/>
                  </a:cubicBezTo>
                  <a:cubicBezTo>
                    <a:pt x="1801657" y="3665335"/>
                    <a:pt x="1719708" y="3642029"/>
                    <a:pt x="1639764" y="3613537"/>
                  </a:cubicBezTo>
                  <a:cubicBezTo>
                    <a:pt x="1559820" y="3584961"/>
                    <a:pt x="1481969" y="3550869"/>
                    <a:pt x="1407081" y="3512164"/>
                  </a:cubicBezTo>
                  <a:cubicBezTo>
                    <a:pt x="1332455" y="3472884"/>
                    <a:pt x="1260794" y="3428992"/>
                    <a:pt x="1193491" y="3380240"/>
                  </a:cubicBezTo>
                  <a:cubicBezTo>
                    <a:pt x="1058362" y="3283233"/>
                    <a:pt x="939973" y="3169508"/>
                    <a:pt x="836141" y="3047878"/>
                  </a:cubicBezTo>
                  <a:cubicBezTo>
                    <a:pt x="784444" y="2986774"/>
                    <a:pt x="736321" y="2923695"/>
                    <a:pt x="690812" y="2859461"/>
                  </a:cubicBezTo>
                  <a:cubicBezTo>
                    <a:pt x="645217" y="2795229"/>
                    <a:pt x="602674" y="2729596"/>
                    <a:pt x="562397" y="2662976"/>
                  </a:cubicBezTo>
                  <a:cubicBezTo>
                    <a:pt x="541823" y="2629295"/>
                    <a:pt x="522992" y="2597755"/>
                    <a:pt x="502504" y="2565474"/>
                  </a:cubicBezTo>
                  <a:cubicBezTo>
                    <a:pt x="482192" y="2533440"/>
                    <a:pt x="461530" y="2501406"/>
                    <a:pt x="440258" y="2469619"/>
                  </a:cubicBezTo>
                  <a:lnTo>
                    <a:pt x="310360" y="2278732"/>
                  </a:lnTo>
                  <a:cubicBezTo>
                    <a:pt x="288826" y="2246616"/>
                    <a:pt x="267555" y="2214335"/>
                    <a:pt x="246806" y="2181642"/>
                  </a:cubicBezTo>
                  <a:cubicBezTo>
                    <a:pt x="226057" y="2148949"/>
                    <a:pt x="205483" y="2116174"/>
                    <a:pt x="186303" y="2082411"/>
                  </a:cubicBezTo>
                  <a:cubicBezTo>
                    <a:pt x="147857" y="2015213"/>
                    <a:pt x="112550" y="1946041"/>
                    <a:pt x="84390" y="1874231"/>
                  </a:cubicBezTo>
                  <a:cubicBezTo>
                    <a:pt x="55708" y="1802669"/>
                    <a:pt x="34436" y="1728473"/>
                    <a:pt x="20139" y="1653288"/>
                  </a:cubicBezTo>
                  <a:cubicBezTo>
                    <a:pt x="6452" y="1578103"/>
                    <a:pt x="0" y="1501764"/>
                    <a:pt x="0" y="1425590"/>
                  </a:cubicBezTo>
                  <a:cubicBezTo>
                    <a:pt x="1133" y="1121885"/>
                    <a:pt x="63293" y="819004"/>
                    <a:pt x="179939" y="533498"/>
                  </a:cubicBezTo>
                  <a:cubicBezTo>
                    <a:pt x="209232" y="462183"/>
                    <a:pt x="240965" y="391527"/>
                    <a:pt x="276709" y="322519"/>
                  </a:cubicBezTo>
                  <a:cubicBezTo>
                    <a:pt x="311930" y="253262"/>
                    <a:pt x="350725" y="185489"/>
                    <a:pt x="392571" y="11928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25" name="Freeform: Shape 17424">
              <a:extLst>
                <a:ext uri="{FF2B5EF4-FFF2-40B4-BE49-F238E27FC236}">
                  <a16:creationId xmlns:a16="http://schemas.microsoft.com/office/drawing/2014/main" id="{58E67742-7BE5-458C-BC8D-9EE8557636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62838" y="1"/>
              <a:ext cx="4960548" cy="3526297"/>
            </a:xfrm>
            <a:custGeom>
              <a:avLst/>
              <a:gdLst>
                <a:gd name="connsiteX0" fmla="*/ 542883 w 4960548"/>
                <a:gd name="connsiteY0" fmla="*/ 0 h 3526297"/>
                <a:gd name="connsiteX1" fmla="*/ 826658 w 4960548"/>
                <a:gd name="connsiteY1" fmla="*/ 0 h 3526297"/>
                <a:gd name="connsiteX2" fmla="*/ 730698 w 4960548"/>
                <a:gd name="connsiteY2" fmla="*/ 89329 h 3526297"/>
                <a:gd name="connsiteX3" fmla="*/ 590295 w 4960548"/>
                <a:gd name="connsiteY3" fmla="*/ 244485 h 3526297"/>
                <a:gd name="connsiteX4" fmla="*/ 357524 w 4960548"/>
                <a:gd name="connsiteY4" fmla="*/ 587307 h 3526297"/>
                <a:gd name="connsiteX5" fmla="*/ 199554 w 4960548"/>
                <a:gd name="connsiteY5" fmla="*/ 966280 h 3526297"/>
                <a:gd name="connsiteX6" fmla="*/ 142104 w 4960548"/>
                <a:gd name="connsiteY6" fmla="*/ 1370286 h 3526297"/>
                <a:gd name="connsiteX7" fmla="*/ 166339 w 4960548"/>
                <a:gd name="connsiteY7" fmla="*/ 1568090 h 3526297"/>
                <a:gd name="connsiteX8" fmla="*/ 237914 w 4960548"/>
                <a:gd name="connsiteY8" fmla="*/ 1753129 h 3526297"/>
                <a:gd name="connsiteX9" fmla="*/ 287868 w 4960548"/>
                <a:gd name="connsiteY9" fmla="*/ 1840255 h 3526297"/>
                <a:gd name="connsiteX10" fmla="*/ 345232 w 4960548"/>
                <a:gd name="connsiteY10" fmla="*/ 1924581 h 3526297"/>
                <a:gd name="connsiteX11" fmla="*/ 477745 w 4960548"/>
                <a:gd name="connsiteY11" fmla="*/ 2087551 h 3526297"/>
                <a:gd name="connsiteX12" fmla="*/ 621156 w 4960548"/>
                <a:gd name="connsiteY12" fmla="*/ 2251756 h 3526297"/>
                <a:gd name="connsiteX13" fmla="*/ 692469 w 4960548"/>
                <a:gd name="connsiteY13" fmla="*/ 2337482 h 3526297"/>
                <a:gd name="connsiteX14" fmla="*/ 726731 w 4960548"/>
                <a:gd name="connsiteY14" fmla="*/ 2379562 h 3526297"/>
                <a:gd name="connsiteX15" fmla="*/ 760295 w 4960548"/>
                <a:gd name="connsiteY15" fmla="*/ 2419831 h 3526297"/>
                <a:gd name="connsiteX16" fmla="*/ 1048685 w 4960548"/>
                <a:gd name="connsiteY16" fmla="*/ 2717443 h 3526297"/>
                <a:gd name="connsiteX17" fmla="*/ 1202035 w 4960548"/>
                <a:gd name="connsiteY17" fmla="*/ 2851344 h 3526297"/>
                <a:gd name="connsiteX18" fmla="*/ 1362620 w 4960548"/>
                <a:gd name="connsiteY18" fmla="*/ 2974785 h 3526297"/>
                <a:gd name="connsiteX19" fmla="*/ 1721364 w 4960548"/>
                <a:gd name="connsiteY19" fmla="*/ 3170036 h 3526297"/>
                <a:gd name="connsiteX20" fmla="*/ 1922052 w 4960548"/>
                <a:gd name="connsiteY20" fmla="*/ 3225210 h 3526297"/>
                <a:gd name="connsiteX21" fmla="*/ 1973488 w 4960548"/>
                <a:gd name="connsiteY21" fmla="*/ 3234928 h 3526297"/>
                <a:gd name="connsiteX22" fmla="*/ 2025360 w 4960548"/>
                <a:gd name="connsiteY22" fmla="*/ 3243080 h 3526297"/>
                <a:gd name="connsiteX23" fmla="*/ 2130063 w 4960548"/>
                <a:gd name="connsiteY23" fmla="*/ 3254774 h 3526297"/>
                <a:gd name="connsiteX24" fmla="*/ 2182719 w 4960548"/>
                <a:gd name="connsiteY24" fmla="*/ 3258562 h 3526297"/>
                <a:gd name="connsiteX25" fmla="*/ 2235551 w 4960548"/>
                <a:gd name="connsiteY25" fmla="*/ 3261197 h 3526297"/>
                <a:gd name="connsiteX26" fmla="*/ 2288556 w 4960548"/>
                <a:gd name="connsiteY26" fmla="*/ 3262350 h 3526297"/>
                <a:gd name="connsiteX27" fmla="*/ 2341648 w 4960548"/>
                <a:gd name="connsiteY27" fmla="*/ 3262103 h 3526297"/>
                <a:gd name="connsiteX28" fmla="*/ 2368238 w 4960548"/>
                <a:gd name="connsiteY28" fmla="*/ 3261856 h 3526297"/>
                <a:gd name="connsiteX29" fmla="*/ 2393869 w 4960548"/>
                <a:gd name="connsiteY29" fmla="*/ 3260785 h 3526297"/>
                <a:gd name="connsiteX30" fmla="*/ 2419413 w 4960548"/>
                <a:gd name="connsiteY30" fmla="*/ 3259550 h 3526297"/>
                <a:gd name="connsiteX31" fmla="*/ 2444869 w 4960548"/>
                <a:gd name="connsiteY31" fmla="*/ 3257574 h 3526297"/>
                <a:gd name="connsiteX32" fmla="*/ 2545824 w 4960548"/>
                <a:gd name="connsiteY32" fmla="*/ 3245798 h 3526297"/>
                <a:gd name="connsiteX33" fmla="*/ 2930373 w 4960548"/>
                <a:gd name="connsiteY33" fmla="*/ 3126555 h 3526297"/>
                <a:gd name="connsiteX34" fmla="*/ 3285631 w 4960548"/>
                <a:gd name="connsiteY34" fmla="*/ 2917552 h 3526297"/>
                <a:gd name="connsiteX35" fmla="*/ 3371764 w 4960548"/>
                <a:gd name="connsiteY35" fmla="*/ 2856120 h 3526297"/>
                <a:gd name="connsiteX36" fmla="*/ 3457898 w 4960548"/>
                <a:gd name="connsiteY36" fmla="*/ 2792628 h 3526297"/>
                <a:gd name="connsiteX37" fmla="*/ 3632344 w 4960548"/>
                <a:gd name="connsiteY37" fmla="*/ 2660869 h 3526297"/>
                <a:gd name="connsiteX38" fmla="*/ 3990915 w 4960548"/>
                <a:gd name="connsiteY38" fmla="*/ 2405832 h 3526297"/>
                <a:gd name="connsiteX39" fmla="*/ 4324988 w 4960548"/>
                <a:gd name="connsiteY39" fmla="*/ 2152196 h 3526297"/>
                <a:gd name="connsiteX40" fmla="*/ 4592106 w 4960548"/>
                <a:gd name="connsiteY40" fmla="*/ 1861501 h 3526297"/>
                <a:gd name="connsiteX41" fmla="*/ 4683122 w 4960548"/>
                <a:gd name="connsiteY41" fmla="*/ 1692521 h 3526297"/>
                <a:gd name="connsiteX42" fmla="*/ 4738568 w 4960548"/>
                <a:gd name="connsiteY42" fmla="*/ 1507893 h 3526297"/>
                <a:gd name="connsiteX43" fmla="*/ 4753912 w 4960548"/>
                <a:gd name="connsiteY43" fmla="*/ 1411050 h 3526297"/>
                <a:gd name="connsiteX44" fmla="*/ 4756440 w 4960548"/>
                <a:gd name="connsiteY44" fmla="*/ 1386509 h 3526297"/>
                <a:gd name="connsiteX45" fmla="*/ 4758358 w 4960548"/>
                <a:gd name="connsiteY45" fmla="*/ 1361475 h 3526297"/>
                <a:gd name="connsiteX46" fmla="*/ 4761148 w 4960548"/>
                <a:gd name="connsiteY46" fmla="*/ 1309759 h 3526297"/>
                <a:gd name="connsiteX47" fmla="*/ 4756354 w 4960548"/>
                <a:gd name="connsiteY47" fmla="*/ 1102980 h 3526297"/>
                <a:gd name="connsiteX48" fmla="*/ 4725578 w 4960548"/>
                <a:gd name="connsiteY48" fmla="*/ 898753 h 3526297"/>
                <a:gd name="connsiteX49" fmla="*/ 4673358 w 4960548"/>
                <a:gd name="connsiteY49" fmla="*/ 699384 h 3526297"/>
                <a:gd name="connsiteX50" fmla="*/ 4538491 w 4960548"/>
                <a:gd name="connsiteY50" fmla="*/ 312754 h 3526297"/>
                <a:gd name="connsiteX51" fmla="*/ 4446604 w 4960548"/>
                <a:gd name="connsiteY51" fmla="*/ 129196 h 3526297"/>
                <a:gd name="connsiteX52" fmla="*/ 4419840 w 4960548"/>
                <a:gd name="connsiteY52" fmla="*/ 85222 h 3526297"/>
                <a:gd name="connsiteX53" fmla="*/ 4391680 w 4960548"/>
                <a:gd name="connsiteY53" fmla="*/ 42071 h 3526297"/>
                <a:gd name="connsiteX54" fmla="*/ 4361930 w 4960548"/>
                <a:gd name="connsiteY54" fmla="*/ 0 h 3526297"/>
                <a:gd name="connsiteX55" fmla="*/ 4588871 w 4960548"/>
                <a:gd name="connsiteY55" fmla="*/ 0 h 3526297"/>
                <a:gd name="connsiteX56" fmla="*/ 4613640 w 4960548"/>
                <a:gd name="connsiteY56" fmla="*/ 38859 h 3526297"/>
                <a:gd name="connsiteX57" fmla="*/ 4724445 w 4960548"/>
                <a:gd name="connsiteY57" fmla="*/ 234687 h 3526297"/>
                <a:gd name="connsiteX58" fmla="*/ 4876138 w 4960548"/>
                <a:gd name="connsiteY58" fmla="*/ 653022 h 3526297"/>
                <a:gd name="connsiteX59" fmla="*/ 4911707 w 4960548"/>
                <a:gd name="connsiteY59" fmla="*/ 870671 h 3526297"/>
                <a:gd name="connsiteX60" fmla="*/ 4934810 w 4960548"/>
                <a:gd name="connsiteY60" fmla="*/ 1088487 h 3526297"/>
                <a:gd name="connsiteX61" fmla="*/ 4953206 w 4960548"/>
                <a:gd name="connsiteY61" fmla="*/ 1306301 h 3526297"/>
                <a:gd name="connsiteX62" fmla="*/ 4956954 w 4960548"/>
                <a:gd name="connsiteY62" fmla="*/ 1360899 h 3526297"/>
                <a:gd name="connsiteX63" fmla="*/ 4958610 w 4960548"/>
                <a:gd name="connsiteY63" fmla="*/ 1388980 h 3526297"/>
                <a:gd name="connsiteX64" fmla="*/ 4959830 w 4960548"/>
                <a:gd name="connsiteY64" fmla="*/ 1417555 h 3526297"/>
                <a:gd name="connsiteX65" fmla="*/ 4958174 w 4960548"/>
                <a:gd name="connsiteY65" fmla="*/ 1532680 h 3526297"/>
                <a:gd name="connsiteX66" fmla="*/ 4834030 w 4960548"/>
                <a:gd name="connsiteY66" fmla="*/ 1984861 h 3526297"/>
                <a:gd name="connsiteX67" fmla="*/ 4558106 w 4960548"/>
                <a:gd name="connsiteY67" fmla="*/ 2368857 h 3526297"/>
                <a:gd name="connsiteX68" fmla="*/ 4389936 w 4960548"/>
                <a:gd name="connsiteY68" fmla="*/ 2528945 h 3526297"/>
                <a:gd name="connsiteX69" fmla="*/ 4214618 w 4960548"/>
                <a:gd name="connsiteY69" fmla="*/ 2674457 h 3526297"/>
                <a:gd name="connsiteX70" fmla="*/ 3858489 w 4960548"/>
                <a:gd name="connsiteY70" fmla="*/ 2936658 h 3526297"/>
                <a:gd name="connsiteX71" fmla="*/ 3768868 w 4960548"/>
                <a:gd name="connsiteY71" fmla="*/ 3000643 h 3526297"/>
                <a:gd name="connsiteX72" fmla="*/ 3676806 w 4960548"/>
                <a:gd name="connsiteY72" fmla="*/ 3065040 h 3526297"/>
                <a:gd name="connsiteX73" fmla="*/ 3582477 w 4960548"/>
                <a:gd name="connsiteY73" fmla="*/ 3128614 h 3526297"/>
                <a:gd name="connsiteX74" fmla="*/ 3485185 w 4960548"/>
                <a:gd name="connsiteY74" fmla="*/ 3190377 h 3526297"/>
                <a:gd name="connsiteX75" fmla="*/ 3280923 w 4960548"/>
                <a:gd name="connsiteY75" fmla="*/ 3306325 h 3526297"/>
                <a:gd name="connsiteX76" fmla="*/ 3061230 w 4960548"/>
                <a:gd name="connsiteY76" fmla="*/ 3404897 h 3526297"/>
                <a:gd name="connsiteX77" fmla="*/ 2583137 w 4960548"/>
                <a:gd name="connsiteY77" fmla="*/ 3518292 h 3526297"/>
                <a:gd name="connsiteX78" fmla="*/ 2460038 w 4960548"/>
                <a:gd name="connsiteY78" fmla="*/ 3525622 h 3526297"/>
                <a:gd name="connsiteX79" fmla="*/ 2429264 w 4960548"/>
                <a:gd name="connsiteY79" fmla="*/ 3526280 h 3526297"/>
                <a:gd name="connsiteX80" fmla="*/ 2398576 w 4960548"/>
                <a:gd name="connsiteY80" fmla="*/ 3526116 h 3526297"/>
                <a:gd name="connsiteX81" fmla="*/ 2367977 w 4960548"/>
                <a:gd name="connsiteY81" fmla="*/ 3525786 h 3526297"/>
                <a:gd name="connsiteX82" fmla="*/ 2338249 w 4960548"/>
                <a:gd name="connsiteY82" fmla="*/ 3524716 h 3526297"/>
                <a:gd name="connsiteX83" fmla="*/ 2100770 w 4960548"/>
                <a:gd name="connsiteY83" fmla="*/ 3506845 h 3526297"/>
                <a:gd name="connsiteX84" fmla="*/ 1864776 w 4960548"/>
                <a:gd name="connsiteY84" fmla="*/ 3467483 h 3526297"/>
                <a:gd name="connsiteX85" fmla="*/ 1632964 w 4960548"/>
                <a:gd name="connsiteY85" fmla="*/ 3405803 h 3526297"/>
                <a:gd name="connsiteX86" fmla="*/ 1189219 w 4960548"/>
                <a:gd name="connsiteY86" fmla="*/ 3220352 h 3526297"/>
                <a:gd name="connsiteX87" fmla="*/ 815305 w 4960548"/>
                <a:gd name="connsiteY87" fmla="*/ 2931634 h 3526297"/>
                <a:gd name="connsiteX88" fmla="*/ 663699 w 4960548"/>
                <a:gd name="connsiteY88" fmla="*/ 2757877 h 3526297"/>
                <a:gd name="connsiteX89" fmla="*/ 531274 w 4960548"/>
                <a:gd name="connsiteY89" fmla="*/ 2573907 h 3526297"/>
                <a:gd name="connsiteX90" fmla="*/ 500325 w 4960548"/>
                <a:gd name="connsiteY90" fmla="*/ 2527051 h 3526297"/>
                <a:gd name="connsiteX91" fmla="*/ 470771 w 4960548"/>
                <a:gd name="connsiteY91" fmla="*/ 2481594 h 3526297"/>
                <a:gd name="connsiteX92" fmla="*/ 412448 w 4960548"/>
                <a:gd name="connsiteY92" fmla="*/ 2393479 h 3526297"/>
                <a:gd name="connsiteX93" fmla="*/ 291616 w 4960548"/>
                <a:gd name="connsiteY93" fmla="*/ 2213464 h 3526297"/>
                <a:gd name="connsiteX94" fmla="*/ 173662 w 4960548"/>
                <a:gd name="connsiteY94" fmla="*/ 2023154 h 3526297"/>
                <a:gd name="connsiteX95" fmla="*/ 120483 w 4960548"/>
                <a:gd name="connsiteY95" fmla="*/ 1922276 h 3526297"/>
                <a:gd name="connsiteX96" fmla="*/ 75324 w 4960548"/>
                <a:gd name="connsiteY96" fmla="*/ 1816703 h 3526297"/>
                <a:gd name="connsiteX97" fmla="*/ 40713 w 4960548"/>
                <a:gd name="connsiteY97" fmla="*/ 1707179 h 3526297"/>
                <a:gd name="connsiteX98" fmla="*/ 27811 w 4960548"/>
                <a:gd name="connsiteY98" fmla="*/ 1651346 h 3526297"/>
                <a:gd name="connsiteX99" fmla="*/ 22144 w 4960548"/>
                <a:gd name="connsiteY99" fmla="*/ 1623346 h 3526297"/>
                <a:gd name="connsiteX100" fmla="*/ 17436 w 4960548"/>
                <a:gd name="connsiteY100" fmla="*/ 1595265 h 3526297"/>
                <a:gd name="connsiteX101" fmla="*/ 0 w 4960548"/>
                <a:gd name="connsiteY101" fmla="*/ 1370286 h 3526297"/>
                <a:gd name="connsiteX102" fmla="*/ 48385 w 4960548"/>
                <a:gd name="connsiteY102" fmla="*/ 931939 h 3526297"/>
                <a:gd name="connsiteX103" fmla="*/ 193801 w 4960548"/>
                <a:gd name="connsiteY103" fmla="*/ 511957 h 3526297"/>
                <a:gd name="connsiteX104" fmla="*/ 431660 w 4960548"/>
                <a:gd name="connsiteY104" fmla="*/ 131379 h 3526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Lst>
              <a:rect l="l" t="t" r="r" b="b"/>
              <a:pathLst>
                <a:path w="4960548" h="3526297">
                  <a:moveTo>
                    <a:pt x="542883" y="0"/>
                  </a:moveTo>
                  <a:lnTo>
                    <a:pt x="826658" y="0"/>
                  </a:lnTo>
                  <a:lnTo>
                    <a:pt x="730698" y="89329"/>
                  </a:lnTo>
                  <a:cubicBezTo>
                    <a:pt x="681528" y="139120"/>
                    <a:pt x="634626" y="190876"/>
                    <a:pt x="590295" y="244485"/>
                  </a:cubicBezTo>
                  <a:cubicBezTo>
                    <a:pt x="501458" y="351540"/>
                    <a:pt x="423083" y="466336"/>
                    <a:pt x="357524" y="587307"/>
                  </a:cubicBezTo>
                  <a:cubicBezTo>
                    <a:pt x="291965" y="708196"/>
                    <a:pt x="237391" y="834767"/>
                    <a:pt x="199554" y="966280"/>
                  </a:cubicBezTo>
                  <a:cubicBezTo>
                    <a:pt x="161632" y="1097463"/>
                    <a:pt x="142016" y="1233833"/>
                    <a:pt x="142104" y="1370286"/>
                  </a:cubicBezTo>
                  <a:cubicBezTo>
                    <a:pt x="142888" y="1437319"/>
                    <a:pt x="149862" y="1503858"/>
                    <a:pt x="166339" y="1568090"/>
                  </a:cubicBezTo>
                  <a:cubicBezTo>
                    <a:pt x="182555" y="1632405"/>
                    <a:pt x="207750" y="1693921"/>
                    <a:pt x="237914" y="1753129"/>
                  </a:cubicBezTo>
                  <a:cubicBezTo>
                    <a:pt x="253170" y="1782693"/>
                    <a:pt x="270084" y="1811680"/>
                    <a:pt x="287868" y="1840255"/>
                  </a:cubicBezTo>
                  <a:cubicBezTo>
                    <a:pt x="305914" y="1868748"/>
                    <a:pt x="325181" y="1896830"/>
                    <a:pt x="345232" y="1924581"/>
                  </a:cubicBezTo>
                  <a:cubicBezTo>
                    <a:pt x="385858" y="1979920"/>
                    <a:pt x="431017" y="2033612"/>
                    <a:pt x="477745" y="2087551"/>
                  </a:cubicBezTo>
                  <a:cubicBezTo>
                    <a:pt x="524474" y="2141573"/>
                    <a:pt x="573294" y="2195594"/>
                    <a:pt x="621156" y="2251756"/>
                  </a:cubicBezTo>
                  <a:cubicBezTo>
                    <a:pt x="645130" y="2279755"/>
                    <a:pt x="668843" y="2308412"/>
                    <a:pt x="692469" y="2337482"/>
                  </a:cubicBezTo>
                  <a:lnTo>
                    <a:pt x="726731" y="2379562"/>
                  </a:lnTo>
                  <a:cubicBezTo>
                    <a:pt x="737977" y="2392986"/>
                    <a:pt x="748700" y="2406738"/>
                    <a:pt x="760295" y="2419831"/>
                  </a:cubicBezTo>
                  <a:cubicBezTo>
                    <a:pt x="850788" y="2526392"/>
                    <a:pt x="948952" y="2624470"/>
                    <a:pt x="1048685" y="2717443"/>
                  </a:cubicBezTo>
                  <a:cubicBezTo>
                    <a:pt x="1098814" y="2763724"/>
                    <a:pt x="1149814" y="2808439"/>
                    <a:pt x="1202035" y="2851344"/>
                  </a:cubicBezTo>
                  <a:cubicBezTo>
                    <a:pt x="1254256" y="2894248"/>
                    <a:pt x="1307435" y="2935752"/>
                    <a:pt x="1362620" y="2974785"/>
                  </a:cubicBezTo>
                  <a:cubicBezTo>
                    <a:pt x="1472554" y="3053017"/>
                    <a:pt x="1591118" y="3122932"/>
                    <a:pt x="1721364" y="3170036"/>
                  </a:cubicBezTo>
                  <a:cubicBezTo>
                    <a:pt x="1786314" y="3193588"/>
                    <a:pt x="1853617" y="3211622"/>
                    <a:pt x="1922052" y="3225210"/>
                  </a:cubicBezTo>
                  <a:cubicBezTo>
                    <a:pt x="1939227" y="3228422"/>
                    <a:pt x="1956227" y="3232128"/>
                    <a:pt x="1973488" y="3234928"/>
                  </a:cubicBezTo>
                  <a:lnTo>
                    <a:pt x="2025360" y="3243080"/>
                  </a:lnTo>
                  <a:cubicBezTo>
                    <a:pt x="2060145" y="3247445"/>
                    <a:pt x="2094930" y="3252056"/>
                    <a:pt x="2130063" y="3254774"/>
                  </a:cubicBezTo>
                  <a:cubicBezTo>
                    <a:pt x="2147587" y="3256338"/>
                    <a:pt x="2165109" y="3257821"/>
                    <a:pt x="2182719" y="3258562"/>
                  </a:cubicBezTo>
                  <a:cubicBezTo>
                    <a:pt x="2200330" y="3259385"/>
                    <a:pt x="2217853" y="3260703"/>
                    <a:pt x="2235551" y="3261197"/>
                  </a:cubicBezTo>
                  <a:lnTo>
                    <a:pt x="2288556" y="3262350"/>
                  </a:lnTo>
                  <a:cubicBezTo>
                    <a:pt x="2306166" y="3262761"/>
                    <a:pt x="2323951" y="3262185"/>
                    <a:pt x="2341648" y="3262103"/>
                  </a:cubicBezTo>
                  <a:lnTo>
                    <a:pt x="2368238" y="3261856"/>
                  </a:lnTo>
                  <a:cubicBezTo>
                    <a:pt x="2376869" y="3261609"/>
                    <a:pt x="2385325" y="3261115"/>
                    <a:pt x="2393869" y="3260785"/>
                  </a:cubicBezTo>
                  <a:cubicBezTo>
                    <a:pt x="2402412" y="3260373"/>
                    <a:pt x="2410956" y="3260127"/>
                    <a:pt x="2419413" y="3259550"/>
                  </a:cubicBezTo>
                  <a:lnTo>
                    <a:pt x="2444869" y="3257574"/>
                  </a:lnTo>
                  <a:cubicBezTo>
                    <a:pt x="2478782" y="3255021"/>
                    <a:pt x="2512434" y="3250739"/>
                    <a:pt x="2545824" y="3245798"/>
                  </a:cubicBezTo>
                  <a:cubicBezTo>
                    <a:pt x="2679470" y="3224881"/>
                    <a:pt x="2807973" y="3183954"/>
                    <a:pt x="2930373" y="3126555"/>
                  </a:cubicBezTo>
                  <a:cubicBezTo>
                    <a:pt x="3053210" y="3069817"/>
                    <a:pt x="3170118" y="2997184"/>
                    <a:pt x="3285631" y="2917552"/>
                  </a:cubicBezTo>
                  <a:cubicBezTo>
                    <a:pt x="3314487" y="2897706"/>
                    <a:pt x="3343169" y="2876954"/>
                    <a:pt x="3371764" y="2856120"/>
                  </a:cubicBezTo>
                  <a:cubicBezTo>
                    <a:pt x="3400534" y="2835285"/>
                    <a:pt x="3429216" y="2814121"/>
                    <a:pt x="3457898" y="2792628"/>
                  </a:cubicBezTo>
                  <a:lnTo>
                    <a:pt x="3632344" y="2660869"/>
                  </a:lnTo>
                  <a:cubicBezTo>
                    <a:pt x="3752043" y="2571190"/>
                    <a:pt x="3872873" y="2487687"/>
                    <a:pt x="3990915" y="2405832"/>
                  </a:cubicBezTo>
                  <a:cubicBezTo>
                    <a:pt x="4108869" y="2323976"/>
                    <a:pt x="4222378" y="2241297"/>
                    <a:pt x="4324988" y="2152196"/>
                  </a:cubicBezTo>
                  <a:cubicBezTo>
                    <a:pt x="4427598" y="2063258"/>
                    <a:pt x="4520270" y="1968474"/>
                    <a:pt x="4592106" y="1861501"/>
                  </a:cubicBezTo>
                  <a:cubicBezTo>
                    <a:pt x="4628024" y="1808057"/>
                    <a:pt x="4658712" y="1751730"/>
                    <a:pt x="4683122" y="1692521"/>
                  </a:cubicBezTo>
                  <a:cubicBezTo>
                    <a:pt x="4707706" y="1633393"/>
                    <a:pt x="4725404" y="1571467"/>
                    <a:pt x="4738568" y="1507893"/>
                  </a:cubicBezTo>
                  <a:cubicBezTo>
                    <a:pt x="4745106" y="1476106"/>
                    <a:pt x="4750338" y="1443742"/>
                    <a:pt x="4753912" y="1411050"/>
                  </a:cubicBezTo>
                  <a:cubicBezTo>
                    <a:pt x="4754958" y="1402897"/>
                    <a:pt x="4755656" y="1394662"/>
                    <a:pt x="4756440" y="1386509"/>
                  </a:cubicBezTo>
                  <a:cubicBezTo>
                    <a:pt x="4757138" y="1378274"/>
                    <a:pt x="4758010" y="1370204"/>
                    <a:pt x="4758358" y="1361475"/>
                  </a:cubicBezTo>
                  <a:lnTo>
                    <a:pt x="4761148" y="1309759"/>
                  </a:lnTo>
                  <a:cubicBezTo>
                    <a:pt x="4763676" y="1240751"/>
                    <a:pt x="4762106" y="1171659"/>
                    <a:pt x="4756354" y="1102980"/>
                  </a:cubicBezTo>
                  <a:cubicBezTo>
                    <a:pt x="4750774" y="1034218"/>
                    <a:pt x="4740050" y="966033"/>
                    <a:pt x="4725578" y="898753"/>
                  </a:cubicBezTo>
                  <a:cubicBezTo>
                    <a:pt x="4710932" y="831473"/>
                    <a:pt x="4692624" y="765100"/>
                    <a:pt x="4673358" y="699384"/>
                  </a:cubicBezTo>
                  <a:cubicBezTo>
                    <a:pt x="4634912" y="568037"/>
                    <a:pt x="4592456" y="438419"/>
                    <a:pt x="4538491" y="312754"/>
                  </a:cubicBezTo>
                  <a:cubicBezTo>
                    <a:pt x="4511464" y="250003"/>
                    <a:pt x="4481301" y="188406"/>
                    <a:pt x="4446604" y="129196"/>
                  </a:cubicBezTo>
                  <a:cubicBezTo>
                    <a:pt x="4438147" y="114291"/>
                    <a:pt x="4428819" y="99798"/>
                    <a:pt x="4419840" y="85222"/>
                  </a:cubicBezTo>
                  <a:cubicBezTo>
                    <a:pt x="4410598" y="70728"/>
                    <a:pt x="4401008" y="56482"/>
                    <a:pt x="4391680" y="42071"/>
                  </a:cubicBezTo>
                  <a:lnTo>
                    <a:pt x="4361930" y="0"/>
                  </a:lnTo>
                  <a:lnTo>
                    <a:pt x="4588871" y="0"/>
                  </a:lnTo>
                  <a:lnTo>
                    <a:pt x="4613640" y="38859"/>
                  </a:lnTo>
                  <a:cubicBezTo>
                    <a:pt x="4653306" y="102762"/>
                    <a:pt x="4690706" y="167901"/>
                    <a:pt x="4724445" y="234687"/>
                  </a:cubicBezTo>
                  <a:cubicBezTo>
                    <a:pt x="4792096" y="368257"/>
                    <a:pt x="4844230" y="508828"/>
                    <a:pt x="4876138" y="653022"/>
                  </a:cubicBezTo>
                  <a:cubicBezTo>
                    <a:pt x="4892005" y="725161"/>
                    <a:pt x="4903077" y="797874"/>
                    <a:pt x="4911707" y="870671"/>
                  </a:cubicBezTo>
                  <a:cubicBezTo>
                    <a:pt x="4920513" y="943386"/>
                    <a:pt x="4927574" y="1016019"/>
                    <a:pt x="4934810" y="1088487"/>
                  </a:cubicBezTo>
                  <a:cubicBezTo>
                    <a:pt x="4941697" y="1161036"/>
                    <a:pt x="4947799" y="1233586"/>
                    <a:pt x="4953206" y="1306301"/>
                  </a:cubicBezTo>
                  <a:lnTo>
                    <a:pt x="4956954" y="1360899"/>
                  </a:lnTo>
                  <a:cubicBezTo>
                    <a:pt x="4957651" y="1369875"/>
                    <a:pt x="4958087" y="1379510"/>
                    <a:pt x="4958610" y="1388980"/>
                  </a:cubicBezTo>
                  <a:cubicBezTo>
                    <a:pt x="4959133" y="1398450"/>
                    <a:pt x="4959656" y="1408003"/>
                    <a:pt x="4959830" y="1417555"/>
                  </a:cubicBezTo>
                  <a:cubicBezTo>
                    <a:pt x="4961138" y="1455683"/>
                    <a:pt x="4960702" y="1494140"/>
                    <a:pt x="4958174" y="1532680"/>
                  </a:cubicBezTo>
                  <a:cubicBezTo>
                    <a:pt x="4948760" y="1686920"/>
                    <a:pt x="4904908" y="1842314"/>
                    <a:pt x="4834030" y="1984861"/>
                  </a:cubicBezTo>
                  <a:cubicBezTo>
                    <a:pt x="4763328" y="2127820"/>
                    <a:pt x="4665860" y="2256121"/>
                    <a:pt x="4558106" y="2368857"/>
                  </a:cubicBezTo>
                  <a:cubicBezTo>
                    <a:pt x="4504230" y="2425432"/>
                    <a:pt x="4447650" y="2478465"/>
                    <a:pt x="4389936" y="2528945"/>
                  </a:cubicBezTo>
                  <a:cubicBezTo>
                    <a:pt x="4332223" y="2579425"/>
                    <a:pt x="4273726" y="2628011"/>
                    <a:pt x="4214618" y="2674457"/>
                  </a:cubicBezTo>
                  <a:cubicBezTo>
                    <a:pt x="4096664" y="2767759"/>
                    <a:pt x="3976094" y="2852826"/>
                    <a:pt x="3858489" y="2936658"/>
                  </a:cubicBezTo>
                  <a:lnTo>
                    <a:pt x="3768868" y="3000643"/>
                  </a:lnTo>
                  <a:cubicBezTo>
                    <a:pt x="3738530" y="3022136"/>
                    <a:pt x="3707929" y="3043794"/>
                    <a:pt x="3676806" y="3065040"/>
                  </a:cubicBezTo>
                  <a:cubicBezTo>
                    <a:pt x="3645770" y="3086369"/>
                    <a:pt x="3614386" y="3107615"/>
                    <a:pt x="3582477" y="3128614"/>
                  </a:cubicBezTo>
                  <a:cubicBezTo>
                    <a:pt x="3550483" y="3149449"/>
                    <a:pt x="3518226" y="3170118"/>
                    <a:pt x="3485185" y="3190377"/>
                  </a:cubicBezTo>
                  <a:cubicBezTo>
                    <a:pt x="3419452" y="3230975"/>
                    <a:pt x="3351625" y="3270338"/>
                    <a:pt x="3280923" y="3306325"/>
                  </a:cubicBezTo>
                  <a:cubicBezTo>
                    <a:pt x="3210307" y="3342476"/>
                    <a:pt x="3137251" y="3376074"/>
                    <a:pt x="3061230" y="3404897"/>
                  </a:cubicBezTo>
                  <a:cubicBezTo>
                    <a:pt x="2909886" y="3463366"/>
                    <a:pt x="2747295" y="3502810"/>
                    <a:pt x="2583137" y="3518292"/>
                  </a:cubicBezTo>
                  <a:cubicBezTo>
                    <a:pt x="2542075" y="3521999"/>
                    <a:pt x="2501013" y="3524798"/>
                    <a:pt x="2460038" y="3525622"/>
                  </a:cubicBezTo>
                  <a:lnTo>
                    <a:pt x="2429264" y="3526280"/>
                  </a:lnTo>
                  <a:cubicBezTo>
                    <a:pt x="2419064" y="3526363"/>
                    <a:pt x="2408777" y="3526116"/>
                    <a:pt x="2398576" y="3526116"/>
                  </a:cubicBezTo>
                  <a:lnTo>
                    <a:pt x="2367977" y="3525786"/>
                  </a:lnTo>
                  <a:lnTo>
                    <a:pt x="2338249" y="3524716"/>
                  </a:lnTo>
                  <a:cubicBezTo>
                    <a:pt x="2259089" y="3522327"/>
                    <a:pt x="2179756" y="3516399"/>
                    <a:pt x="2100770" y="3506845"/>
                  </a:cubicBezTo>
                  <a:cubicBezTo>
                    <a:pt x="2021699" y="3497787"/>
                    <a:pt x="1942801" y="3484776"/>
                    <a:pt x="1864776" y="3467483"/>
                  </a:cubicBezTo>
                  <a:cubicBezTo>
                    <a:pt x="1786836" y="3450025"/>
                    <a:pt x="1709508" y="3429355"/>
                    <a:pt x="1632964" y="3405803"/>
                  </a:cubicBezTo>
                  <a:cubicBezTo>
                    <a:pt x="1480138" y="3358288"/>
                    <a:pt x="1329055" y="3299160"/>
                    <a:pt x="1189219" y="3220352"/>
                  </a:cubicBezTo>
                  <a:cubicBezTo>
                    <a:pt x="1049296" y="3141708"/>
                    <a:pt x="924367" y="3041982"/>
                    <a:pt x="815305" y="2931634"/>
                  </a:cubicBezTo>
                  <a:cubicBezTo>
                    <a:pt x="760469" y="2876542"/>
                    <a:pt x="710603" y="2817909"/>
                    <a:pt x="663699" y="2757877"/>
                  </a:cubicBezTo>
                  <a:cubicBezTo>
                    <a:pt x="617059" y="2697597"/>
                    <a:pt x="572684" y="2636411"/>
                    <a:pt x="531274" y="2573907"/>
                  </a:cubicBezTo>
                  <a:cubicBezTo>
                    <a:pt x="520638" y="2558426"/>
                    <a:pt x="510612" y="2542697"/>
                    <a:pt x="500325" y="2527051"/>
                  </a:cubicBezTo>
                  <a:lnTo>
                    <a:pt x="470771" y="2481594"/>
                  </a:lnTo>
                  <a:cubicBezTo>
                    <a:pt x="451853" y="2452195"/>
                    <a:pt x="432238" y="2423043"/>
                    <a:pt x="412448" y="2393479"/>
                  </a:cubicBezTo>
                  <a:lnTo>
                    <a:pt x="291616" y="2213464"/>
                  </a:lnTo>
                  <a:cubicBezTo>
                    <a:pt x="251078" y="2152113"/>
                    <a:pt x="211062" y="2088951"/>
                    <a:pt x="173662" y="2023154"/>
                  </a:cubicBezTo>
                  <a:cubicBezTo>
                    <a:pt x="155005" y="1990214"/>
                    <a:pt x="136960" y="1956697"/>
                    <a:pt x="120483" y="1922276"/>
                  </a:cubicBezTo>
                  <a:cubicBezTo>
                    <a:pt x="104093" y="1887771"/>
                    <a:pt x="88837" y="1852608"/>
                    <a:pt x="75324" y="1816703"/>
                  </a:cubicBezTo>
                  <a:cubicBezTo>
                    <a:pt x="62072" y="1780717"/>
                    <a:pt x="50303" y="1744235"/>
                    <a:pt x="40713" y="1707179"/>
                  </a:cubicBezTo>
                  <a:cubicBezTo>
                    <a:pt x="36180" y="1688650"/>
                    <a:pt x="31560" y="1670039"/>
                    <a:pt x="27811" y="1651346"/>
                  </a:cubicBezTo>
                  <a:lnTo>
                    <a:pt x="22144" y="1623346"/>
                  </a:lnTo>
                  <a:lnTo>
                    <a:pt x="17436" y="1595265"/>
                  </a:lnTo>
                  <a:cubicBezTo>
                    <a:pt x="5144" y="1520328"/>
                    <a:pt x="0" y="1444978"/>
                    <a:pt x="0" y="1370286"/>
                  </a:cubicBezTo>
                  <a:cubicBezTo>
                    <a:pt x="349" y="1223293"/>
                    <a:pt x="16652" y="1076299"/>
                    <a:pt x="48385" y="931939"/>
                  </a:cubicBezTo>
                  <a:cubicBezTo>
                    <a:pt x="80032" y="787663"/>
                    <a:pt x="128504" y="646187"/>
                    <a:pt x="193801" y="511957"/>
                  </a:cubicBezTo>
                  <a:cubicBezTo>
                    <a:pt x="259404" y="377727"/>
                    <a:pt x="339740" y="250559"/>
                    <a:pt x="431660" y="13137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26" name="Freeform: Shape 17425">
              <a:extLst>
                <a:ext uri="{FF2B5EF4-FFF2-40B4-BE49-F238E27FC236}">
                  <a16:creationId xmlns:a16="http://schemas.microsoft.com/office/drawing/2014/main" id="{EB03BE98-6C07-41CD-ACA9-5244A3DA10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61928" y="0"/>
              <a:ext cx="4934374" cy="3484134"/>
            </a:xfrm>
            <a:custGeom>
              <a:avLst/>
              <a:gdLst>
                <a:gd name="connsiteX0" fmla="*/ 585303 w 4934374"/>
                <a:gd name="connsiteY0" fmla="*/ 0 h 3484134"/>
                <a:gd name="connsiteX1" fmla="*/ 1213739 w 4934374"/>
                <a:gd name="connsiteY1" fmla="*/ 0 h 3484134"/>
                <a:gd name="connsiteX2" fmla="*/ 1150162 w 4934374"/>
                <a:gd name="connsiteY2" fmla="*/ 47028 h 3484134"/>
                <a:gd name="connsiteX3" fmla="*/ 626038 w 4934374"/>
                <a:gd name="connsiteY3" fmla="*/ 660944 h 3484134"/>
                <a:gd name="connsiteX4" fmla="*/ 435986 w 4934374"/>
                <a:gd name="connsiteY4" fmla="*/ 1375409 h 3484134"/>
                <a:gd name="connsiteX5" fmla="*/ 750530 w 4934374"/>
                <a:gd name="connsiteY5" fmla="*/ 2038817 h 3484134"/>
                <a:gd name="connsiteX6" fmla="*/ 909024 w 4934374"/>
                <a:gd name="connsiteY6" fmla="*/ 2249384 h 3484134"/>
                <a:gd name="connsiteX7" fmla="*/ 2396223 w 4934374"/>
                <a:gd name="connsiteY7" fmla="*/ 3072468 h 3484134"/>
                <a:gd name="connsiteX8" fmla="*/ 3525201 w 4934374"/>
                <a:gd name="connsiteY8" fmla="*/ 2566101 h 3484134"/>
                <a:gd name="connsiteX9" fmla="*/ 3662596 w 4934374"/>
                <a:gd name="connsiteY9" fmla="*/ 2465552 h 3484134"/>
                <a:gd name="connsiteX10" fmla="*/ 4287500 w 4934374"/>
                <a:gd name="connsiteY10" fmla="*/ 1939915 h 3484134"/>
                <a:gd name="connsiteX11" fmla="*/ 4498563 w 4934374"/>
                <a:gd name="connsiteY11" fmla="*/ 1375409 h 3484134"/>
                <a:gd name="connsiteX12" fmla="*/ 4132831 w 4934374"/>
                <a:gd name="connsiteY12" fmla="*/ 134540 h 3484134"/>
                <a:gd name="connsiteX13" fmla="*/ 4025590 w 4934374"/>
                <a:gd name="connsiteY13" fmla="*/ 0 h 3484134"/>
                <a:gd name="connsiteX14" fmla="*/ 4555675 w 4934374"/>
                <a:gd name="connsiteY14" fmla="*/ 0 h 3484134"/>
                <a:gd name="connsiteX15" fmla="*/ 4605933 w 4934374"/>
                <a:gd name="connsiteY15" fmla="*/ 77740 h 3484134"/>
                <a:gd name="connsiteX16" fmla="*/ 4934374 w 4934374"/>
                <a:gd name="connsiteY16" fmla="*/ 1375327 h 3484134"/>
                <a:gd name="connsiteX17" fmla="*/ 3793540 w 4934374"/>
                <a:gd name="connsiteY17" fmla="*/ 2890475 h 3484134"/>
                <a:gd name="connsiteX18" fmla="*/ 2396135 w 4934374"/>
                <a:gd name="connsiteY18" fmla="*/ 3484134 h 3484134"/>
                <a:gd name="connsiteX19" fmla="*/ 548273 w 4934374"/>
                <a:gd name="connsiteY19" fmla="*/ 2480458 h 3484134"/>
                <a:gd name="connsiteX20" fmla="*/ 0 w 4934374"/>
                <a:gd name="connsiteY20" fmla="*/ 1375327 h 3484134"/>
                <a:gd name="connsiteX21" fmla="*/ 512166 w 4934374"/>
                <a:gd name="connsiteY21" fmla="*/ 77740 h 3484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934374" h="3484134">
                  <a:moveTo>
                    <a:pt x="585303" y="0"/>
                  </a:moveTo>
                  <a:lnTo>
                    <a:pt x="1213739" y="0"/>
                  </a:lnTo>
                  <a:lnTo>
                    <a:pt x="1150162" y="47028"/>
                  </a:lnTo>
                  <a:cubicBezTo>
                    <a:pt x="925762" y="228608"/>
                    <a:pt x="749397" y="435224"/>
                    <a:pt x="626038" y="660944"/>
                  </a:cubicBezTo>
                  <a:cubicBezTo>
                    <a:pt x="499976" y="891687"/>
                    <a:pt x="435986" y="1132066"/>
                    <a:pt x="435986" y="1375409"/>
                  </a:cubicBezTo>
                  <a:cubicBezTo>
                    <a:pt x="435986" y="1620481"/>
                    <a:pt x="538074" y="1763604"/>
                    <a:pt x="750530" y="2038817"/>
                  </a:cubicBezTo>
                  <a:cubicBezTo>
                    <a:pt x="801792" y="2105190"/>
                    <a:pt x="854797" y="2173870"/>
                    <a:pt x="909024" y="2249384"/>
                  </a:cubicBezTo>
                  <a:cubicBezTo>
                    <a:pt x="1323389" y="2826326"/>
                    <a:pt x="1768180" y="3072468"/>
                    <a:pt x="2396223" y="3072468"/>
                  </a:cubicBezTo>
                  <a:cubicBezTo>
                    <a:pt x="2808409" y="3072468"/>
                    <a:pt x="3110835" y="2871947"/>
                    <a:pt x="3525201" y="2566101"/>
                  </a:cubicBezTo>
                  <a:cubicBezTo>
                    <a:pt x="3571493" y="2531926"/>
                    <a:pt x="3617786" y="2498162"/>
                    <a:pt x="3662596" y="2465552"/>
                  </a:cubicBezTo>
                  <a:cubicBezTo>
                    <a:pt x="3905479" y="2288583"/>
                    <a:pt x="4134849" y="2121414"/>
                    <a:pt x="4287500" y="1939915"/>
                  </a:cubicBezTo>
                  <a:cubicBezTo>
                    <a:pt x="4433440" y="1766404"/>
                    <a:pt x="4498563" y="1592317"/>
                    <a:pt x="4498563" y="1375409"/>
                  </a:cubicBezTo>
                  <a:cubicBezTo>
                    <a:pt x="4498563" y="899696"/>
                    <a:pt x="4369741" y="465973"/>
                    <a:pt x="4132831" y="134540"/>
                  </a:cubicBezTo>
                  <a:lnTo>
                    <a:pt x="4025590" y="0"/>
                  </a:lnTo>
                  <a:lnTo>
                    <a:pt x="4555675" y="0"/>
                  </a:lnTo>
                  <a:lnTo>
                    <a:pt x="4605933" y="77740"/>
                  </a:lnTo>
                  <a:cubicBezTo>
                    <a:pt x="4820335" y="448137"/>
                    <a:pt x="4934374" y="894662"/>
                    <a:pt x="4934374" y="1375327"/>
                  </a:cubicBezTo>
                  <a:cubicBezTo>
                    <a:pt x="4934374" y="2116884"/>
                    <a:pt x="4369100" y="2465635"/>
                    <a:pt x="3793540" y="2890475"/>
                  </a:cubicBezTo>
                  <a:cubicBezTo>
                    <a:pt x="3374293" y="3199945"/>
                    <a:pt x="2970389" y="3484134"/>
                    <a:pt x="2396135" y="3484134"/>
                  </a:cubicBezTo>
                  <a:cubicBezTo>
                    <a:pt x="1544564" y="3484134"/>
                    <a:pt x="991670" y="3097832"/>
                    <a:pt x="548273" y="2480458"/>
                  </a:cubicBezTo>
                  <a:cubicBezTo>
                    <a:pt x="282201" y="2110049"/>
                    <a:pt x="0" y="1856001"/>
                    <a:pt x="0" y="1375327"/>
                  </a:cubicBezTo>
                  <a:cubicBezTo>
                    <a:pt x="0" y="894662"/>
                    <a:pt x="195505" y="448137"/>
                    <a:pt x="512166" y="777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27" name="Freeform: Shape 17426">
              <a:extLst>
                <a:ext uri="{FF2B5EF4-FFF2-40B4-BE49-F238E27FC236}">
                  <a16:creationId xmlns:a16="http://schemas.microsoft.com/office/drawing/2014/main" id="{D13CCE92-2C5E-48BC-9713-FBEEDBAE61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61928" y="0"/>
              <a:ext cx="4934374" cy="3484134"/>
            </a:xfrm>
            <a:custGeom>
              <a:avLst/>
              <a:gdLst>
                <a:gd name="connsiteX0" fmla="*/ 585303 w 4934374"/>
                <a:gd name="connsiteY0" fmla="*/ 0 h 3484134"/>
                <a:gd name="connsiteX1" fmla="*/ 1354934 w 4934374"/>
                <a:gd name="connsiteY1" fmla="*/ 0 h 3484134"/>
                <a:gd name="connsiteX2" fmla="*/ 1206830 w 4934374"/>
                <a:gd name="connsiteY2" fmla="*/ 109531 h 3484134"/>
                <a:gd name="connsiteX3" fmla="*/ 703453 w 4934374"/>
                <a:gd name="connsiteY3" fmla="*/ 698660 h 3484134"/>
                <a:gd name="connsiteX4" fmla="*/ 523079 w 4934374"/>
                <a:gd name="connsiteY4" fmla="*/ 1375409 h 3484134"/>
                <a:gd name="connsiteX5" fmla="*/ 820885 w 4934374"/>
                <a:gd name="connsiteY5" fmla="*/ 1990313 h 3484134"/>
                <a:gd name="connsiteX6" fmla="*/ 981122 w 4934374"/>
                <a:gd name="connsiteY6" fmla="*/ 2203186 h 3484134"/>
                <a:gd name="connsiteX7" fmla="*/ 1592426 w 4934374"/>
                <a:gd name="connsiteY7" fmla="*/ 2792645 h 3484134"/>
                <a:gd name="connsiteX8" fmla="*/ 2396135 w 4934374"/>
                <a:gd name="connsiteY8" fmla="*/ 2990119 h 3484134"/>
                <a:gd name="connsiteX9" fmla="*/ 2913112 w 4934374"/>
                <a:gd name="connsiteY9" fmla="*/ 2864371 h 3484134"/>
                <a:gd name="connsiteX10" fmla="*/ 3471411 w 4934374"/>
                <a:gd name="connsiteY10" fmla="*/ 2501292 h 3484134"/>
                <a:gd name="connsiteX11" fmla="*/ 3609242 w 4934374"/>
                <a:gd name="connsiteY11" fmla="*/ 2400414 h 3484134"/>
                <a:gd name="connsiteX12" fmla="*/ 4219151 w 4934374"/>
                <a:gd name="connsiteY12" fmla="*/ 1888693 h 3484134"/>
                <a:gd name="connsiteX13" fmla="*/ 4411296 w 4934374"/>
                <a:gd name="connsiteY13" fmla="*/ 1375409 h 3484134"/>
                <a:gd name="connsiteX14" fmla="*/ 3957874 w 4934374"/>
                <a:gd name="connsiteY14" fmla="*/ 51887 h 3484134"/>
                <a:gd name="connsiteX15" fmla="*/ 3906637 w 4934374"/>
                <a:gd name="connsiteY15" fmla="*/ 0 h 3484134"/>
                <a:gd name="connsiteX16" fmla="*/ 4555675 w 4934374"/>
                <a:gd name="connsiteY16" fmla="*/ 0 h 3484134"/>
                <a:gd name="connsiteX17" fmla="*/ 4605933 w 4934374"/>
                <a:gd name="connsiteY17" fmla="*/ 77740 h 3484134"/>
                <a:gd name="connsiteX18" fmla="*/ 4934374 w 4934374"/>
                <a:gd name="connsiteY18" fmla="*/ 1375327 h 3484134"/>
                <a:gd name="connsiteX19" fmla="*/ 3793540 w 4934374"/>
                <a:gd name="connsiteY19" fmla="*/ 2890475 h 3484134"/>
                <a:gd name="connsiteX20" fmla="*/ 2396135 w 4934374"/>
                <a:gd name="connsiteY20" fmla="*/ 3484134 h 3484134"/>
                <a:gd name="connsiteX21" fmla="*/ 548273 w 4934374"/>
                <a:gd name="connsiteY21" fmla="*/ 2480458 h 3484134"/>
                <a:gd name="connsiteX22" fmla="*/ 0 w 4934374"/>
                <a:gd name="connsiteY22" fmla="*/ 1375327 h 3484134"/>
                <a:gd name="connsiteX23" fmla="*/ 512166 w 4934374"/>
                <a:gd name="connsiteY23" fmla="*/ 77740 h 3484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4934374" h="3484134">
                  <a:moveTo>
                    <a:pt x="585303" y="0"/>
                  </a:moveTo>
                  <a:lnTo>
                    <a:pt x="1354934" y="0"/>
                  </a:lnTo>
                  <a:lnTo>
                    <a:pt x="1206830" y="109531"/>
                  </a:lnTo>
                  <a:cubicBezTo>
                    <a:pt x="994024" y="281725"/>
                    <a:pt x="820013" y="485457"/>
                    <a:pt x="703453" y="698660"/>
                  </a:cubicBezTo>
                  <a:cubicBezTo>
                    <a:pt x="583756" y="917627"/>
                    <a:pt x="523079" y="1145324"/>
                    <a:pt x="523079" y="1375409"/>
                  </a:cubicBezTo>
                  <a:cubicBezTo>
                    <a:pt x="523079" y="1595282"/>
                    <a:pt x="614356" y="1722842"/>
                    <a:pt x="820885" y="1990313"/>
                  </a:cubicBezTo>
                  <a:cubicBezTo>
                    <a:pt x="872582" y="2057263"/>
                    <a:pt x="926023" y="2126519"/>
                    <a:pt x="981122" y="2203186"/>
                  </a:cubicBezTo>
                  <a:cubicBezTo>
                    <a:pt x="1175968" y="2474445"/>
                    <a:pt x="1375871" y="2667309"/>
                    <a:pt x="1592426" y="2792645"/>
                  </a:cubicBezTo>
                  <a:cubicBezTo>
                    <a:pt x="1821970" y="2925557"/>
                    <a:pt x="2084904" y="2990119"/>
                    <a:pt x="2396135" y="2990119"/>
                  </a:cubicBezTo>
                  <a:cubicBezTo>
                    <a:pt x="2572762" y="2990119"/>
                    <a:pt x="2737009" y="2950179"/>
                    <a:pt x="2913112" y="2864371"/>
                  </a:cubicBezTo>
                  <a:cubicBezTo>
                    <a:pt x="3093922" y="2776257"/>
                    <a:pt x="3272903" y="2647792"/>
                    <a:pt x="3471411" y="2501292"/>
                  </a:cubicBezTo>
                  <a:cubicBezTo>
                    <a:pt x="3517964" y="2466952"/>
                    <a:pt x="3564344" y="2433106"/>
                    <a:pt x="3609242" y="2400414"/>
                  </a:cubicBezTo>
                  <a:cubicBezTo>
                    <a:pt x="3847766" y="2226574"/>
                    <a:pt x="4073038" y="2062368"/>
                    <a:pt x="4219151" y="1888693"/>
                  </a:cubicBezTo>
                  <a:cubicBezTo>
                    <a:pt x="4353844" y="1728606"/>
                    <a:pt x="4411296" y="1575106"/>
                    <a:pt x="4411296" y="1375409"/>
                  </a:cubicBezTo>
                  <a:cubicBezTo>
                    <a:pt x="4411296" y="851089"/>
                    <a:pt x="4250274" y="381038"/>
                    <a:pt x="3957874" y="51887"/>
                  </a:cubicBezTo>
                  <a:lnTo>
                    <a:pt x="3906637" y="0"/>
                  </a:lnTo>
                  <a:lnTo>
                    <a:pt x="4555675" y="0"/>
                  </a:lnTo>
                  <a:lnTo>
                    <a:pt x="4605933" y="77740"/>
                  </a:lnTo>
                  <a:cubicBezTo>
                    <a:pt x="4820335" y="448137"/>
                    <a:pt x="4934374" y="894662"/>
                    <a:pt x="4934374" y="1375327"/>
                  </a:cubicBezTo>
                  <a:cubicBezTo>
                    <a:pt x="4934374" y="2116884"/>
                    <a:pt x="4369100" y="2465635"/>
                    <a:pt x="3793540" y="2890475"/>
                  </a:cubicBezTo>
                  <a:cubicBezTo>
                    <a:pt x="3374293" y="3199945"/>
                    <a:pt x="2970389" y="3484134"/>
                    <a:pt x="2396135" y="3484134"/>
                  </a:cubicBezTo>
                  <a:cubicBezTo>
                    <a:pt x="1544564" y="3484134"/>
                    <a:pt x="991670" y="3097832"/>
                    <a:pt x="548273" y="2480458"/>
                  </a:cubicBezTo>
                  <a:cubicBezTo>
                    <a:pt x="282201" y="2110049"/>
                    <a:pt x="0" y="1856001"/>
                    <a:pt x="0" y="1375327"/>
                  </a:cubicBezTo>
                  <a:cubicBezTo>
                    <a:pt x="0" y="894662"/>
                    <a:pt x="195505" y="448137"/>
                    <a:pt x="512166" y="777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el 1">
            <a:extLst>
              <a:ext uri="{FF2B5EF4-FFF2-40B4-BE49-F238E27FC236}">
                <a16:creationId xmlns:a16="http://schemas.microsoft.com/office/drawing/2014/main" id="{0B6DFD56-6E91-C04F-BEFC-CBB324DBBADA}"/>
              </a:ext>
            </a:extLst>
          </p:cNvPr>
          <p:cNvSpPr>
            <a:spLocks noGrp="1"/>
          </p:cNvSpPr>
          <p:nvPr>
            <p:ph type="title"/>
          </p:nvPr>
        </p:nvSpPr>
        <p:spPr>
          <a:xfrm>
            <a:off x="804672" y="802955"/>
            <a:ext cx="5145024" cy="1454051"/>
          </a:xfrm>
        </p:spPr>
        <p:txBody>
          <a:bodyPr anchor="b">
            <a:normAutofit/>
          </a:bodyPr>
          <a:lstStyle/>
          <a:p>
            <a:r>
              <a:rPr lang="nl-NL" sz="3600">
                <a:solidFill>
                  <a:schemeClr val="tx2"/>
                </a:solidFill>
              </a:rPr>
              <a:t>Startmeting Facebook</a:t>
            </a:r>
          </a:p>
        </p:txBody>
      </p:sp>
      <p:pic>
        <p:nvPicPr>
          <p:cNvPr id="6146" name="Picture 2" descr="PassaSports logo animation by Greg Romano on Dribbble">
            <a:extLst>
              <a:ext uri="{FF2B5EF4-FFF2-40B4-BE49-F238E27FC236}">
                <a16:creationId xmlns:a16="http://schemas.microsoft.com/office/drawing/2014/main" id="{DCE6B616-A80A-E771-4C9D-89C0AACEBA0D}"/>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363062" y="268595"/>
            <a:ext cx="2300953" cy="1723494"/>
          </a:xfrm>
          <a:prstGeom prst="rect">
            <a:avLst/>
          </a:prstGeom>
          <a:noFill/>
          <a:extLst>
            <a:ext uri="{909E8E84-426E-40DD-AFC4-6F175D3DCCD1}">
              <a14:hiddenFill xmlns:a14="http://schemas.microsoft.com/office/drawing/2010/main">
                <a:solidFill>
                  <a:srgbClr val="FFFFFF"/>
                </a:solidFill>
              </a14:hiddenFill>
            </a:ext>
          </a:extLst>
        </p:spPr>
      </p:pic>
      <p:sp>
        <p:nvSpPr>
          <p:cNvPr id="3" name="Tijdelijke aanduiding voor inhoud 2">
            <a:extLst>
              <a:ext uri="{FF2B5EF4-FFF2-40B4-BE49-F238E27FC236}">
                <a16:creationId xmlns:a16="http://schemas.microsoft.com/office/drawing/2014/main" id="{1690F6CD-EC39-C9D5-10DB-BAB9048074B0}"/>
              </a:ext>
            </a:extLst>
          </p:cNvPr>
          <p:cNvSpPr>
            <a:spLocks noGrp="1"/>
          </p:cNvSpPr>
          <p:nvPr>
            <p:ph idx="1"/>
          </p:nvPr>
        </p:nvSpPr>
        <p:spPr>
          <a:xfrm>
            <a:off x="804672" y="2421682"/>
            <a:ext cx="4553909" cy="3639289"/>
          </a:xfrm>
        </p:spPr>
        <p:txBody>
          <a:bodyPr vert="horz" lIns="91440" tIns="45720" rIns="91440" bIns="45720" rtlCol="0" anchor="ctr">
            <a:normAutofit/>
          </a:bodyPr>
          <a:lstStyle/>
          <a:p>
            <a:pPr marL="0" indent="0">
              <a:buNone/>
            </a:pPr>
            <a:r>
              <a:rPr lang="nl-NL" sz="1800">
                <a:solidFill>
                  <a:schemeClr val="tx2"/>
                </a:solidFill>
              </a:rPr>
              <a:t>De volgende data komt uit de maand voordat ik mijn stageperiode begon, dat is van 9 December tot 9 Januari</a:t>
            </a:r>
          </a:p>
          <a:p>
            <a:pPr marL="0" indent="0">
              <a:buNone/>
            </a:pPr>
            <a:endParaRPr lang="nl-NL" sz="1800">
              <a:solidFill>
                <a:schemeClr val="tx2"/>
              </a:solidFill>
            </a:endParaRPr>
          </a:p>
          <a:p>
            <a:r>
              <a:rPr lang="nl-NL" sz="1800">
                <a:solidFill>
                  <a:schemeClr val="tx2"/>
                </a:solidFill>
              </a:rPr>
              <a:t>Weergaven: 15.600 (-57,6%)</a:t>
            </a:r>
          </a:p>
          <a:p>
            <a:r>
              <a:rPr lang="nl-NL" sz="1800">
                <a:solidFill>
                  <a:schemeClr val="tx2"/>
                </a:solidFill>
              </a:rPr>
              <a:t>Bereik: 4.900 (-26,8%)</a:t>
            </a:r>
          </a:p>
          <a:p>
            <a:r>
              <a:rPr lang="nl-NL" sz="1800">
                <a:solidFill>
                  <a:schemeClr val="tx2"/>
                </a:solidFill>
              </a:rPr>
              <a:t>Klikken op link: 0 (0)</a:t>
            </a:r>
          </a:p>
          <a:p>
            <a:r>
              <a:rPr lang="nl-NL" sz="1800">
                <a:solidFill>
                  <a:schemeClr val="tx2"/>
                </a:solidFill>
              </a:rPr>
              <a:t>Bezoeken: 601 (-35,6%)</a:t>
            </a:r>
          </a:p>
          <a:p>
            <a:r>
              <a:rPr lang="nl-NL" sz="1800">
                <a:solidFill>
                  <a:schemeClr val="tx2"/>
                </a:solidFill>
              </a:rPr>
              <a:t>Volgers: 27 (145%)</a:t>
            </a:r>
          </a:p>
        </p:txBody>
      </p:sp>
      <p:pic>
        <p:nvPicPr>
          <p:cNvPr id="17410" name="Picture 2" descr="Facebook new 2020 Logo PNG Vector (SVG) Free Download">
            <a:extLst>
              <a:ext uri="{FF2B5EF4-FFF2-40B4-BE49-F238E27FC236}">
                <a16:creationId xmlns:a16="http://schemas.microsoft.com/office/drawing/2014/main" id="{E3878B2F-4E4A-1C4F-81DB-7397D432B056}"/>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633727" y="3863170"/>
            <a:ext cx="1996361" cy="19963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302399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E6EC027-8432-AAF0-42BE-EE1311FD9AAD}"/>
            </a:ext>
          </a:extLst>
        </p:cNvPr>
        <p:cNvGrpSpPr/>
        <p:nvPr/>
      </p:nvGrpSpPr>
      <p:grpSpPr>
        <a:xfrm>
          <a:off x="0" y="0"/>
          <a:ext cx="0" cy="0"/>
          <a:chOff x="0" y="0"/>
          <a:chExt cx="0" cy="0"/>
        </a:xfrm>
      </p:grpSpPr>
      <p:sp useBgFill="1">
        <p:nvSpPr>
          <p:cNvPr id="11271" name="Rectangle 11270">
            <a:extLst>
              <a:ext uri="{FF2B5EF4-FFF2-40B4-BE49-F238E27FC236}">
                <a16:creationId xmlns:a16="http://schemas.microsoft.com/office/drawing/2014/main" id="{6B92FAF7-0AD3-4B47-9111-D0E9CD79E2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273" name="Group 11272">
            <a:extLst>
              <a:ext uri="{FF2B5EF4-FFF2-40B4-BE49-F238E27FC236}">
                <a16:creationId xmlns:a16="http://schemas.microsoft.com/office/drawing/2014/main" id="{D6A77139-BADB-4B2C-BD41-B67A4D37D75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855526" y="2227167"/>
            <a:ext cx="4336168" cy="4630834"/>
            <a:chOff x="7855526" y="2145638"/>
            <a:chExt cx="4336168" cy="4630834"/>
          </a:xfr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p:grpSpPr>
        <p:sp useBgFill="1">
          <p:nvSpPr>
            <p:cNvPr id="11274" name="Freeform: Shape 11273">
              <a:extLst>
                <a:ext uri="{FF2B5EF4-FFF2-40B4-BE49-F238E27FC236}">
                  <a16:creationId xmlns:a16="http://schemas.microsoft.com/office/drawing/2014/main" id="{DAC7B25D-E1A6-459A-B45A-1912B0CD95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75903" y="2463723"/>
              <a:ext cx="4315791" cy="4312749"/>
            </a:xfrm>
            <a:custGeom>
              <a:avLst/>
              <a:gdLst>
                <a:gd name="connsiteX0" fmla="*/ 2987009 w 4315791"/>
                <a:gd name="connsiteY0" fmla="*/ 0 h 4312749"/>
                <a:gd name="connsiteX1" fmla="*/ 4136908 w 4315791"/>
                <a:gd name="connsiteY1" fmla="*/ 333995 h 4312749"/>
                <a:gd name="connsiteX2" fmla="*/ 4315791 w 4315791"/>
                <a:gd name="connsiteY2" fmla="*/ 445229 h 4312749"/>
                <a:gd name="connsiteX3" fmla="*/ 4315791 w 4315791"/>
                <a:gd name="connsiteY3" fmla="*/ 1208150 h 4312749"/>
                <a:gd name="connsiteX4" fmla="*/ 4145996 w 4315791"/>
                <a:gd name="connsiteY4" fmla="*/ 1085198 h 4312749"/>
                <a:gd name="connsiteX5" fmla="*/ 3631470 w 4315791"/>
                <a:gd name="connsiteY5" fmla="*/ 767158 h 4312749"/>
                <a:gd name="connsiteX6" fmla="*/ 2987009 w 4315791"/>
                <a:gd name="connsiteY6" fmla="*/ 611504 h 4312749"/>
                <a:gd name="connsiteX7" fmla="*/ 1985110 w 4315791"/>
                <a:gd name="connsiteY7" fmla="*/ 855943 h 4312749"/>
                <a:gd name="connsiteX8" fmla="*/ 1223061 w 4315791"/>
                <a:gd name="connsiteY8" fmla="*/ 1585590 h 4312749"/>
                <a:gd name="connsiteX9" fmla="*/ 1023311 w 4315791"/>
                <a:gd name="connsiteY9" fmla="*/ 1849089 h 4312749"/>
                <a:gd name="connsiteX10" fmla="*/ 652067 w 4315791"/>
                <a:gd name="connsiteY10" fmla="*/ 2610233 h 4312749"/>
                <a:gd name="connsiteX11" fmla="*/ 876921 w 4315791"/>
                <a:gd name="connsiteY11" fmla="*/ 3447930 h 4312749"/>
                <a:gd name="connsiteX12" fmla="*/ 1504428 w 4315791"/>
                <a:gd name="connsiteY12" fmla="*/ 4177169 h 4312749"/>
                <a:gd name="connsiteX13" fmla="*/ 1689053 w 4315791"/>
                <a:gd name="connsiteY13" fmla="*/ 4312749 h 4312749"/>
                <a:gd name="connsiteX14" fmla="*/ 729636 w 4315791"/>
                <a:gd name="connsiteY14" fmla="*/ 4312749 h 4312749"/>
                <a:gd name="connsiteX15" fmla="*/ 638463 w 4315791"/>
                <a:gd name="connsiteY15" fmla="*/ 4216521 h 4312749"/>
                <a:gd name="connsiteX16" fmla="*/ 0 w 4315791"/>
                <a:gd name="connsiteY16" fmla="*/ 2610335 h 4312749"/>
                <a:gd name="connsiteX17" fmla="*/ 683474 w 4315791"/>
                <a:gd name="connsiteY17" fmla="*/ 1242376 h 4312749"/>
                <a:gd name="connsiteX18" fmla="*/ 2987009 w 4315791"/>
                <a:gd name="connsiteY18" fmla="*/ 0 h 4312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4315791" h="4312749">
                  <a:moveTo>
                    <a:pt x="2987009" y="0"/>
                  </a:moveTo>
                  <a:cubicBezTo>
                    <a:pt x="3434423" y="0"/>
                    <a:pt x="3798884" y="137413"/>
                    <a:pt x="4136908" y="333995"/>
                  </a:cubicBezTo>
                  <a:lnTo>
                    <a:pt x="4315791" y="445229"/>
                  </a:lnTo>
                  <a:lnTo>
                    <a:pt x="4315791" y="1208150"/>
                  </a:lnTo>
                  <a:lnTo>
                    <a:pt x="4145996" y="1085198"/>
                  </a:lnTo>
                  <a:cubicBezTo>
                    <a:pt x="3968282" y="958859"/>
                    <a:pt x="3800518" y="848961"/>
                    <a:pt x="3631470" y="767158"/>
                  </a:cubicBezTo>
                  <a:cubicBezTo>
                    <a:pt x="3411941" y="660943"/>
                    <a:pt x="3207191" y="611504"/>
                    <a:pt x="2987009" y="611504"/>
                  </a:cubicBezTo>
                  <a:cubicBezTo>
                    <a:pt x="2599030" y="611504"/>
                    <a:pt x="2271258" y="691421"/>
                    <a:pt x="1985110" y="855943"/>
                  </a:cubicBezTo>
                  <a:cubicBezTo>
                    <a:pt x="1715153" y="1011087"/>
                    <a:pt x="1465955" y="1249819"/>
                    <a:pt x="1223061" y="1585590"/>
                  </a:cubicBezTo>
                  <a:cubicBezTo>
                    <a:pt x="1154375" y="1680490"/>
                    <a:pt x="1087756" y="1766217"/>
                    <a:pt x="1023311" y="1849089"/>
                  </a:cubicBezTo>
                  <a:cubicBezTo>
                    <a:pt x="765853" y="2180172"/>
                    <a:pt x="652067" y="2338069"/>
                    <a:pt x="652067" y="2610233"/>
                  </a:cubicBezTo>
                  <a:cubicBezTo>
                    <a:pt x="652067" y="2895038"/>
                    <a:pt x="727707" y="3176887"/>
                    <a:pt x="876921" y="3447930"/>
                  </a:cubicBezTo>
                  <a:cubicBezTo>
                    <a:pt x="1022224" y="3711838"/>
                    <a:pt x="1239145" y="3964023"/>
                    <a:pt x="1504428" y="4177169"/>
                  </a:cubicBezTo>
                  <a:lnTo>
                    <a:pt x="1689053" y="4312749"/>
                  </a:lnTo>
                  <a:lnTo>
                    <a:pt x="729636" y="4312749"/>
                  </a:lnTo>
                  <a:lnTo>
                    <a:pt x="638463" y="4216521"/>
                  </a:lnTo>
                  <a:cubicBezTo>
                    <a:pt x="243716" y="3758034"/>
                    <a:pt x="0" y="3205314"/>
                    <a:pt x="0" y="2610335"/>
                  </a:cubicBezTo>
                  <a:cubicBezTo>
                    <a:pt x="0" y="2015344"/>
                    <a:pt x="351790" y="1700877"/>
                    <a:pt x="683474" y="1242376"/>
                  </a:cubicBezTo>
                  <a:cubicBezTo>
                    <a:pt x="1236211" y="478174"/>
                    <a:pt x="1925445" y="0"/>
                    <a:pt x="2987009"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1275" name="Freeform: Shape 11274">
              <a:extLst>
                <a:ext uri="{FF2B5EF4-FFF2-40B4-BE49-F238E27FC236}">
                  <a16:creationId xmlns:a16="http://schemas.microsoft.com/office/drawing/2014/main" id="{920A7C7E-00F6-490C-A8E7-5167EA6A4B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75903" y="2463723"/>
              <a:ext cx="4315791" cy="4312749"/>
            </a:xfrm>
            <a:custGeom>
              <a:avLst/>
              <a:gdLst>
                <a:gd name="connsiteX0" fmla="*/ 2987009 w 4315791"/>
                <a:gd name="connsiteY0" fmla="*/ 0 h 4312749"/>
                <a:gd name="connsiteX1" fmla="*/ 4136908 w 4315791"/>
                <a:gd name="connsiteY1" fmla="*/ 333995 h 4312749"/>
                <a:gd name="connsiteX2" fmla="*/ 4315791 w 4315791"/>
                <a:gd name="connsiteY2" fmla="*/ 445229 h 4312749"/>
                <a:gd name="connsiteX3" fmla="*/ 4315791 w 4315791"/>
                <a:gd name="connsiteY3" fmla="*/ 1079495 h 4312749"/>
                <a:gd name="connsiteX4" fmla="*/ 4206793 w 4315791"/>
                <a:gd name="connsiteY4" fmla="*/ 1000737 h 4312749"/>
                <a:gd name="connsiteX5" fmla="*/ 2987119 w 4315791"/>
                <a:gd name="connsiteY5" fmla="*/ 509571 h 4312749"/>
                <a:gd name="connsiteX6" fmla="*/ 1133184 w 4315791"/>
                <a:gd name="connsiteY6" fmla="*/ 1528405 h 4312749"/>
                <a:gd name="connsiteX7" fmla="*/ 935607 w 4315791"/>
                <a:gd name="connsiteY7" fmla="*/ 1789050 h 4312749"/>
                <a:gd name="connsiteX8" fmla="*/ 543498 w 4315791"/>
                <a:gd name="connsiteY8" fmla="*/ 2610233 h 4312749"/>
                <a:gd name="connsiteX9" fmla="*/ 780416 w 4315791"/>
                <a:gd name="connsiteY9" fmla="*/ 3494616 h 4312749"/>
                <a:gd name="connsiteX10" fmla="*/ 1433786 w 4315791"/>
                <a:gd name="connsiteY10" fmla="*/ 4254537 h 4312749"/>
                <a:gd name="connsiteX11" fmla="*/ 1513041 w 4315791"/>
                <a:gd name="connsiteY11" fmla="*/ 4312749 h 4312749"/>
                <a:gd name="connsiteX12" fmla="*/ 729636 w 4315791"/>
                <a:gd name="connsiteY12" fmla="*/ 4312749 h 4312749"/>
                <a:gd name="connsiteX13" fmla="*/ 638463 w 4315791"/>
                <a:gd name="connsiteY13" fmla="*/ 4216521 h 4312749"/>
                <a:gd name="connsiteX14" fmla="*/ 0 w 4315791"/>
                <a:gd name="connsiteY14" fmla="*/ 2610335 h 4312749"/>
                <a:gd name="connsiteX15" fmla="*/ 683474 w 4315791"/>
                <a:gd name="connsiteY15" fmla="*/ 1242376 h 4312749"/>
                <a:gd name="connsiteX16" fmla="*/ 2987009 w 4315791"/>
                <a:gd name="connsiteY16" fmla="*/ 0 h 4312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315791" h="4312749">
                  <a:moveTo>
                    <a:pt x="2987009" y="0"/>
                  </a:moveTo>
                  <a:cubicBezTo>
                    <a:pt x="3434423" y="0"/>
                    <a:pt x="3798884" y="137413"/>
                    <a:pt x="4136908" y="333995"/>
                  </a:cubicBezTo>
                  <a:lnTo>
                    <a:pt x="4315791" y="445229"/>
                  </a:lnTo>
                  <a:lnTo>
                    <a:pt x="4315791" y="1079495"/>
                  </a:lnTo>
                  <a:lnTo>
                    <a:pt x="4206793" y="1000737"/>
                  </a:lnTo>
                  <a:cubicBezTo>
                    <a:pt x="3781561" y="699607"/>
                    <a:pt x="3436718" y="509571"/>
                    <a:pt x="2987119" y="509571"/>
                  </a:cubicBezTo>
                  <a:cubicBezTo>
                    <a:pt x="2204204" y="509571"/>
                    <a:pt x="1649730" y="814251"/>
                    <a:pt x="1133184" y="1528405"/>
                  </a:cubicBezTo>
                  <a:cubicBezTo>
                    <a:pt x="1065585" y="1621878"/>
                    <a:pt x="999510" y="1706892"/>
                    <a:pt x="935607" y="1789050"/>
                  </a:cubicBezTo>
                  <a:cubicBezTo>
                    <a:pt x="670760" y="2129716"/>
                    <a:pt x="543498" y="2306877"/>
                    <a:pt x="543498" y="2610233"/>
                  </a:cubicBezTo>
                  <a:cubicBezTo>
                    <a:pt x="543498" y="2911449"/>
                    <a:pt x="623267" y="3208997"/>
                    <a:pt x="780416" y="3494616"/>
                  </a:cubicBezTo>
                  <a:cubicBezTo>
                    <a:pt x="934194" y="3774018"/>
                    <a:pt x="1154050" y="4029772"/>
                    <a:pt x="1433786" y="4254537"/>
                  </a:cubicBezTo>
                  <a:lnTo>
                    <a:pt x="1513041" y="4312749"/>
                  </a:lnTo>
                  <a:lnTo>
                    <a:pt x="729636" y="4312749"/>
                  </a:lnTo>
                  <a:lnTo>
                    <a:pt x="638463" y="4216521"/>
                  </a:lnTo>
                  <a:cubicBezTo>
                    <a:pt x="243716" y="3758034"/>
                    <a:pt x="0" y="3205314"/>
                    <a:pt x="0" y="2610335"/>
                  </a:cubicBezTo>
                  <a:cubicBezTo>
                    <a:pt x="0" y="2015344"/>
                    <a:pt x="351790" y="1700877"/>
                    <a:pt x="683474" y="1242376"/>
                  </a:cubicBezTo>
                  <a:cubicBezTo>
                    <a:pt x="1236211" y="478174"/>
                    <a:pt x="1925445" y="0"/>
                    <a:pt x="2987009"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1276" name="Freeform: Shape 11275">
              <a:extLst>
                <a:ext uri="{FF2B5EF4-FFF2-40B4-BE49-F238E27FC236}">
                  <a16:creationId xmlns:a16="http://schemas.microsoft.com/office/drawing/2014/main" id="{2E166FC5-8F23-41C3-879A-BFF8D5B705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77037" y="2411531"/>
              <a:ext cx="4314657" cy="4364939"/>
            </a:xfrm>
            <a:custGeom>
              <a:avLst/>
              <a:gdLst>
                <a:gd name="connsiteX0" fmla="*/ 3028307 w 4314657"/>
                <a:gd name="connsiteY0" fmla="*/ 21 h 4364939"/>
                <a:gd name="connsiteX1" fmla="*/ 3066670 w 4314657"/>
                <a:gd name="connsiteY1" fmla="*/ 836 h 4364939"/>
                <a:gd name="connsiteX2" fmla="*/ 3220125 w 4314657"/>
                <a:gd name="connsiteY2" fmla="*/ 9909 h 4364939"/>
                <a:gd name="connsiteX3" fmla="*/ 3816113 w 4314657"/>
                <a:gd name="connsiteY3" fmla="*/ 150272 h 4364939"/>
                <a:gd name="connsiteX4" fmla="*/ 4089981 w 4314657"/>
                <a:gd name="connsiteY4" fmla="*/ 272287 h 4364939"/>
                <a:gd name="connsiteX5" fmla="*/ 4314657 w 4314657"/>
                <a:gd name="connsiteY5" fmla="*/ 398926 h 4364939"/>
                <a:gd name="connsiteX6" fmla="*/ 4314657 w 4314657"/>
                <a:gd name="connsiteY6" fmla="*/ 911199 h 4364939"/>
                <a:gd name="connsiteX7" fmla="*/ 4310597 w 4314657"/>
                <a:gd name="connsiteY7" fmla="*/ 908154 h 4364939"/>
                <a:gd name="connsiteX8" fmla="*/ 4203223 w 4314657"/>
                <a:gd name="connsiteY8" fmla="*/ 829562 h 4364939"/>
                <a:gd name="connsiteX9" fmla="*/ 4095850 w 4314657"/>
                <a:gd name="connsiteY9" fmla="*/ 753520 h 4364939"/>
                <a:gd name="connsiteX10" fmla="*/ 3652987 w 4314657"/>
                <a:gd name="connsiteY10" fmla="*/ 494811 h 4364939"/>
                <a:gd name="connsiteX11" fmla="*/ 3173610 w 4314657"/>
                <a:gd name="connsiteY11" fmla="*/ 347209 h 4364939"/>
                <a:gd name="connsiteX12" fmla="*/ 3047760 w 4314657"/>
                <a:gd name="connsiteY12" fmla="*/ 332632 h 4364939"/>
                <a:gd name="connsiteX13" fmla="*/ 3016027 w 4314657"/>
                <a:gd name="connsiteY13" fmla="*/ 330186 h 4364939"/>
                <a:gd name="connsiteX14" fmla="*/ 2984184 w 4314657"/>
                <a:gd name="connsiteY14" fmla="*/ 328658 h 4364939"/>
                <a:gd name="connsiteX15" fmla="*/ 2952233 w 4314657"/>
                <a:gd name="connsiteY15" fmla="*/ 327332 h 4364939"/>
                <a:gd name="connsiteX16" fmla="*/ 2919085 w 4314657"/>
                <a:gd name="connsiteY16" fmla="*/ 327026 h 4364939"/>
                <a:gd name="connsiteX17" fmla="*/ 2852901 w 4314657"/>
                <a:gd name="connsiteY17" fmla="*/ 326720 h 4364939"/>
                <a:gd name="connsiteX18" fmla="*/ 2786826 w 4314657"/>
                <a:gd name="connsiteY18" fmla="*/ 328148 h 4364939"/>
                <a:gd name="connsiteX19" fmla="*/ 2720965 w 4314657"/>
                <a:gd name="connsiteY19" fmla="*/ 331409 h 4364939"/>
                <a:gd name="connsiteX20" fmla="*/ 2655325 w 4314657"/>
                <a:gd name="connsiteY20" fmla="*/ 336098 h 4364939"/>
                <a:gd name="connsiteX21" fmla="*/ 2524803 w 4314657"/>
                <a:gd name="connsiteY21" fmla="*/ 350573 h 4364939"/>
                <a:gd name="connsiteX22" fmla="*/ 2460139 w 4314657"/>
                <a:gd name="connsiteY22" fmla="*/ 360664 h 4364939"/>
                <a:gd name="connsiteX23" fmla="*/ 2396019 w 4314657"/>
                <a:gd name="connsiteY23" fmla="*/ 372693 h 4364939"/>
                <a:gd name="connsiteX24" fmla="*/ 2145843 w 4314657"/>
                <a:gd name="connsiteY24" fmla="*/ 440989 h 4364939"/>
                <a:gd name="connsiteX25" fmla="*/ 1698635 w 4314657"/>
                <a:gd name="connsiteY25" fmla="*/ 682676 h 4364939"/>
                <a:gd name="connsiteX26" fmla="*/ 1498450 w 4314657"/>
                <a:gd name="connsiteY26" fmla="*/ 835474 h 4364939"/>
                <a:gd name="connsiteX27" fmla="*/ 1307285 w 4314657"/>
                <a:gd name="connsiteY27" fmla="*/ 1001220 h 4364939"/>
                <a:gd name="connsiteX28" fmla="*/ 947780 w 4314657"/>
                <a:gd name="connsiteY28" fmla="*/ 1369612 h 4364939"/>
                <a:gd name="connsiteX29" fmla="*/ 905939 w 4314657"/>
                <a:gd name="connsiteY29" fmla="*/ 1419458 h 4364939"/>
                <a:gd name="connsiteX30" fmla="*/ 863228 w 4314657"/>
                <a:gd name="connsiteY30" fmla="*/ 1471545 h 4364939"/>
                <a:gd name="connsiteX31" fmla="*/ 774330 w 4314657"/>
                <a:gd name="connsiteY31" fmla="*/ 1577659 h 4364939"/>
                <a:gd name="connsiteX32" fmla="*/ 595554 w 4314657"/>
                <a:gd name="connsiteY32" fmla="*/ 1780916 h 4364939"/>
                <a:gd name="connsiteX33" fmla="*/ 430365 w 4314657"/>
                <a:gd name="connsiteY33" fmla="*/ 1982644 h 4364939"/>
                <a:gd name="connsiteX34" fmla="*/ 358855 w 4314657"/>
                <a:gd name="connsiteY34" fmla="*/ 2087025 h 4364939"/>
                <a:gd name="connsiteX35" fmla="*/ 296583 w 4314657"/>
                <a:gd name="connsiteY35" fmla="*/ 2194872 h 4364939"/>
                <a:gd name="connsiteX36" fmla="*/ 207358 w 4314657"/>
                <a:gd name="connsiteY36" fmla="*/ 2423918 h 4364939"/>
                <a:gd name="connsiteX37" fmla="*/ 177146 w 4314657"/>
                <a:gd name="connsiteY37" fmla="*/ 2668765 h 4364939"/>
                <a:gd name="connsiteX38" fmla="*/ 248763 w 4314657"/>
                <a:gd name="connsiteY38" fmla="*/ 3168854 h 4364939"/>
                <a:gd name="connsiteX39" fmla="*/ 445688 w 4314657"/>
                <a:gd name="connsiteY39" fmla="*/ 3637956 h 4364939"/>
                <a:gd name="connsiteX40" fmla="*/ 735859 w 4314657"/>
                <a:gd name="connsiteY40" fmla="*/ 4062310 h 4364939"/>
                <a:gd name="connsiteX41" fmla="*/ 910884 w 4314657"/>
                <a:gd name="connsiteY41" fmla="*/ 4254366 h 4364939"/>
                <a:gd name="connsiteX42" fmla="*/ 1030507 w 4314657"/>
                <a:gd name="connsiteY42" fmla="*/ 4364939 h 4364939"/>
                <a:gd name="connsiteX43" fmla="*/ 676755 w 4314657"/>
                <a:gd name="connsiteY43" fmla="*/ 4364939 h 4364939"/>
                <a:gd name="connsiteX44" fmla="*/ 538105 w 4314657"/>
                <a:gd name="connsiteY44" fmla="*/ 4202315 h 4364939"/>
                <a:gd name="connsiteX45" fmla="*/ 241592 w 4314657"/>
                <a:gd name="connsiteY45" fmla="*/ 3731226 h 4364939"/>
                <a:gd name="connsiteX46" fmla="*/ 60317 w 4314657"/>
                <a:gd name="connsiteY46" fmla="*/ 3211362 h 4364939"/>
                <a:gd name="connsiteX47" fmla="*/ 0 w 4314657"/>
                <a:gd name="connsiteY47" fmla="*/ 2668765 h 4364939"/>
                <a:gd name="connsiteX48" fmla="*/ 21736 w 4314657"/>
                <a:gd name="connsiteY48" fmla="*/ 2390280 h 4364939"/>
                <a:gd name="connsiteX49" fmla="*/ 27605 w 4314657"/>
                <a:gd name="connsiteY49" fmla="*/ 2355521 h 4364939"/>
                <a:gd name="connsiteX50" fmla="*/ 34669 w 4314657"/>
                <a:gd name="connsiteY50" fmla="*/ 2320862 h 4364939"/>
                <a:gd name="connsiteX51" fmla="*/ 50753 w 4314657"/>
                <a:gd name="connsiteY51" fmla="*/ 2251750 h 4364939"/>
                <a:gd name="connsiteX52" fmla="*/ 93899 w 4314657"/>
                <a:gd name="connsiteY52" fmla="*/ 2116179 h 4364939"/>
                <a:gd name="connsiteX53" fmla="*/ 150194 w 4314657"/>
                <a:gd name="connsiteY53" fmla="*/ 1985498 h 4364939"/>
                <a:gd name="connsiteX54" fmla="*/ 216486 w 4314657"/>
                <a:gd name="connsiteY54" fmla="*/ 1860628 h 4364939"/>
                <a:gd name="connsiteX55" fmla="*/ 363527 w 4314657"/>
                <a:gd name="connsiteY55" fmla="*/ 1625058 h 4364939"/>
                <a:gd name="connsiteX56" fmla="*/ 514155 w 4314657"/>
                <a:gd name="connsiteY56" fmla="*/ 1402231 h 4364939"/>
                <a:gd name="connsiteX57" fmla="*/ 586861 w 4314657"/>
                <a:gd name="connsiteY57" fmla="*/ 1293160 h 4364939"/>
                <a:gd name="connsiteX58" fmla="*/ 623702 w 4314657"/>
                <a:gd name="connsiteY58" fmla="*/ 1236892 h 4364939"/>
                <a:gd name="connsiteX59" fmla="*/ 662283 w 4314657"/>
                <a:gd name="connsiteY59" fmla="*/ 1178892 h 4364939"/>
                <a:gd name="connsiteX60" fmla="*/ 827364 w 4314657"/>
                <a:gd name="connsiteY60" fmla="*/ 951170 h 4364939"/>
                <a:gd name="connsiteX61" fmla="*/ 1016355 w 4314657"/>
                <a:gd name="connsiteY61" fmla="*/ 736089 h 4364939"/>
                <a:gd name="connsiteX62" fmla="*/ 1482474 w 4314657"/>
                <a:gd name="connsiteY62" fmla="*/ 378707 h 4364939"/>
                <a:gd name="connsiteX63" fmla="*/ 2035644 w 4314657"/>
                <a:gd name="connsiteY63" fmla="*/ 149151 h 4364939"/>
                <a:gd name="connsiteX64" fmla="*/ 2324619 w 4314657"/>
                <a:gd name="connsiteY64" fmla="*/ 72802 h 4364939"/>
                <a:gd name="connsiteX65" fmla="*/ 2618809 w 4314657"/>
                <a:gd name="connsiteY65" fmla="*/ 24078 h 4364939"/>
                <a:gd name="connsiteX66" fmla="*/ 2914849 w 4314657"/>
                <a:gd name="connsiteY66" fmla="*/ 1957 h 4364939"/>
                <a:gd name="connsiteX67" fmla="*/ 2951907 w 4314657"/>
                <a:gd name="connsiteY67" fmla="*/ 633 h 4364939"/>
                <a:gd name="connsiteX68" fmla="*/ 2990052 w 4314657"/>
                <a:gd name="connsiteY68" fmla="*/ 224 h 4364939"/>
                <a:gd name="connsiteX69" fmla="*/ 3028307 w 4314657"/>
                <a:gd name="connsiteY69" fmla="*/ 21 h 4364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Lst>
              <a:rect l="l" t="t" r="r" b="b"/>
              <a:pathLst>
                <a:path w="4314657" h="4364939">
                  <a:moveTo>
                    <a:pt x="3028307" y="21"/>
                  </a:moveTo>
                  <a:lnTo>
                    <a:pt x="3066670" y="836"/>
                  </a:lnTo>
                  <a:cubicBezTo>
                    <a:pt x="3117749" y="1856"/>
                    <a:pt x="3168937" y="5320"/>
                    <a:pt x="3220125" y="9909"/>
                  </a:cubicBezTo>
                  <a:cubicBezTo>
                    <a:pt x="3424763" y="29073"/>
                    <a:pt x="3627448" y="77898"/>
                    <a:pt x="3816113" y="150272"/>
                  </a:cubicBezTo>
                  <a:cubicBezTo>
                    <a:pt x="3910880" y="185950"/>
                    <a:pt x="4001951" y="227538"/>
                    <a:pt x="4089981" y="272287"/>
                  </a:cubicBezTo>
                  <a:lnTo>
                    <a:pt x="4314657" y="398926"/>
                  </a:lnTo>
                  <a:lnTo>
                    <a:pt x="4314657" y="911199"/>
                  </a:lnTo>
                  <a:lnTo>
                    <a:pt x="4310597" y="908154"/>
                  </a:lnTo>
                  <a:cubicBezTo>
                    <a:pt x="4274842" y="881549"/>
                    <a:pt x="4239087" y="855352"/>
                    <a:pt x="4203223" y="829562"/>
                  </a:cubicBezTo>
                  <a:cubicBezTo>
                    <a:pt x="4167576" y="803773"/>
                    <a:pt x="4131821" y="778086"/>
                    <a:pt x="4095850" y="753520"/>
                  </a:cubicBezTo>
                  <a:cubicBezTo>
                    <a:pt x="3951852" y="654949"/>
                    <a:pt x="3806115" y="565043"/>
                    <a:pt x="3652987" y="494811"/>
                  </a:cubicBezTo>
                  <a:cubicBezTo>
                    <a:pt x="3500404" y="423761"/>
                    <a:pt x="3340213" y="373101"/>
                    <a:pt x="3173610" y="347209"/>
                  </a:cubicBezTo>
                  <a:cubicBezTo>
                    <a:pt x="3131987" y="341093"/>
                    <a:pt x="3090036" y="335792"/>
                    <a:pt x="3047760" y="332632"/>
                  </a:cubicBezTo>
                  <a:lnTo>
                    <a:pt x="3016027" y="330186"/>
                  </a:lnTo>
                  <a:cubicBezTo>
                    <a:pt x="3005485" y="329472"/>
                    <a:pt x="2994834" y="329168"/>
                    <a:pt x="2984184" y="328658"/>
                  </a:cubicBezTo>
                  <a:cubicBezTo>
                    <a:pt x="2973533" y="328249"/>
                    <a:pt x="2962992" y="327638"/>
                    <a:pt x="2952233" y="327332"/>
                  </a:cubicBezTo>
                  <a:lnTo>
                    <a:pt x="2919085" y="327026"/>
                  </a:lnTo>
                  <a:cubicBezTo>
                    <a:pt x="2897025" y="326925"/>
                    <a:pt x="2874854" y="326212"/>
                    <a:pt x="2852901" y="326720"/>
                  </a:cubicBezTo>
                  <a:lnTo>
                    <a:pt x="2786826" y="328148"/>
                  </a:lnTo>
                  <a:cubicBezTo>
                    <a:pt x="2764763" y="328759"/>
                    <a:pt x="2742919" y="330391"/>
                    <a:pt x="2720965" y="331409"/>
                  </a:cubicBezTo>
                  <a:cubicBezTo>
                    <a:pt x="2699013" y="332326"/>
                    <a:pt x="2677170" y="334162"/>
                    <a:pt x="2655325" y="336098"/>
                  </a:cubicBezTo>
                  <a:cubicBezTo>
                    <a:pt x="2611528" y="339463"/>
                    <a:pt x="2568165" y="345170"/>
                    <a:pt x="2524803" y="350573"/>
                  </a:cubicBezTo>
                  <a:lnTo>
                    <a:pt x="2460139" y="360664"/>
                  </a:lnTo>
                  <a:cubicBezTo>
                    <a:pt x="2438622" y="364130"/>
                    <a:pt x="2417430" y="368717"/>
                    <a:pt x="2396019" y="372693"/>
                  </a:cubicBezTo>
                  <a:cubicBezTo>
                    <a:pt x="2310709" y="389513"/>
                    <a:pt x="2226809" y="411836"/>
                    <a:pt x="2145843" y="440989"/>
                  </a:cubicBezTo>
                  <a:cubicBezTo>
                    <a:pt x="1983479" y="499295"/>
                    <a:pt x="1835678" y="585838"/>
                    <a:pt x="1698635" y="682676"/>
                  </a:cubicBezTo>
                  <a:cubicBezTo>
                    <a:pt x="1629841" y="730992"/>
                    <a:pt x="1563549" y="782367"/>
                    <a:pt x="1498450" y="835474"/>
                  </a:cubicBezTo>
                  <a:cubicBezTo>
                    <a:pt x="1433352" y="888583"/>
                    <a:pt x="1369775" y="943932"/>
                    <a:pt x="1307285" y="1001220"/>
                  </a:cubicBezTo>
                  <a:cubicBezTo>
                    <a:pt x="1182958" y="1116304"/>
                    <a:pt x="1060588" y="1237708"/>
                    <a:pt x="947780" y="1369612"/>
                  </a:cubicBezTo>
                  <a:cubicBezTo>
                    <a:pt x="933325" y="1385818"/>
                    <a:pt x="919958" y="1402841"/>
                    <a:pt x="905939" y="1419458"/>
                  </a:cubicBezTo>
                  <a:lnTo>
                    <a:pt x="863228" y="1471545"/>
                  </a:lnTo>
                  <a:cubicBezTo>
                    <a:pt x="833776" y="1507529"/>
                    <a:pt x="804215" y="1543001"/>
                    <a:pt x="774330" y="1577659"/>
                  </a:cubicBezTo>
                  <a:cubicBezTo>
                    <a:pt x="714665" y="1647178"/>
                    <a:pt x="653806" y="1714046"/>
                    <a:pt x="595554" y="1780916"/>
                  </a:cubicBezTo>
                  <a:cubicBezTo>
                    <a:pt x="537303" y="1847683"/>
                    <a:pt x="481009" y="1914144"/>
                    <a:pt x="430365" y="1982644"/>
                  </a:cubicBezTo>
                  <a:cubicBezTo>
                    <a:pt x="405369" y="2016995"/>
                    <a:pt x="381351" y="2051756"/>
                    <a:pt x="358855" y="2087025"/>
                  </a:cubicBezTo>
                  <a:cubicBezTo>
                    <a:pt x="336685" y="2122396"/>
                    <a:pt x="315601" y="2158277"/>
                    <a:pt x="296583" y="2194872"/>
                  </a:cubicBezTo>
                  <a:cubicBezTo>
                    <a:pt x="258980" y="2268161"/>
                    <a:pt x="227572" y="2344307"/>
                    <a:pt x="207358" y="2423918"/>
                  </a:cubicBezTo>
                  <a:cubicBezTo>
                    <a:pt x="186817" y="2503426"/>
                    <a:pt x="178124" y="2585790"/>
                    <a:pt x="177146" y="2668765"/>
                  </a:cubicBezTo>
                  <a:cubicBezTo>
                    <a:pt x="177037" y="2837670"/>
                    <a:pt x="201490" y="3006472"/>
                    <a:pt x="248763" y="3168854"/>
                  </a:cubicBezTo>
                  <a:cubicBezTo>
                    <a:pt x="295931" y="3331644"/>
                    <a:pt x="363962" y="3488316"/>
                    <a:pt x="445688" y="3637956"/>
                  </a:cubicBezTo>
                  <a:cubicBezTo>
                    <a:pt x="527413" y="3787697"/>
                    <a:pt x="625115" y="3929794"/>
                    <a:pt x="735859" y="4062310"/>
                  </a:cubicBezTo>
                  <a:cubicBezTo>
                    <a:pt x="791121" y="4128668"/>
                    <a:pt x="849589" y="4192733"/>
                    <a:pt x="910884" y="4254366"/>
                  </a:cubicBezTo>
                  <a:lnTo>
                    <a:pt x="1030507" y="4364939"/>
                  </a:lnTo>
                  <a:lnTo>
                    <a:pt x="676755" y="4364939"/>
                  </a:lnTo>
                  <a:lnTo>
                    <a:pt x="538105" y="4202315"/>
                  </a:lnTo>
                  <a:cubicBezTo>
                    <a:pt x="423518" y="4054791"/>
                    <a:pt x="323372" y="3897379"/>
                    <a:pt x="241592" y="3731226"/>
                  </a:cubicBezTo>
                  <a:cubicBezTo>
                    <a:pt x="160193" y="3565073"/>
                    <a:pt x="99768" y="3389950"/>
                    <a:pt x="60317" y="3211362"/>
                  </a:cubicBezTo>
                  <a:cubicBezTo>
                    <a:pt x="20759" y="3032669"/>
                    <a:pt x="435" y="2850716"/>
                    <a:pt x="0" y="2668765"/>
                  </a:cubicBezTo>
                  <a:cubicBezTo>
                    <a:pt x="0" y="2576309"/>
                    <a:pt x="6413" y="2483039"/>
                    <a:pt x="21736" y="2390280"/>
                  </a:cubicBezTo>
                  <a:lnTo>
                    <a:pt x="27605" y="2355521"/>
                  </a:lnTo>
                  <a:lnTo>
                    <a:pt x="34669" y="2320862"/>
                  </a:lnTo>
                  <a:cubicBezTo>
                    <a:pt x="39343" y="2297723"/>
                    <a:pt x="45102" y="2274686"/>
                    <a:pt x="50753" y="2251750"/>
                  </a:cubicBezTo>
                  <a:cubicBezTo>
                    <a:pt x="62708" y="2205881"/>
                    <a:pt x="77379" y="2160723"/>
                    <a:pt x="93899" y="2116179"/>
                  </a:cubicBezTo>
                  <a:cubicBezTo>
                    <a:pt x="110744" y="2071734"/>
                    <a:pt x="129762" y="2028209"/>
                    <a:pt x="150194" y="1985498"/>
                  </a:cubicBezTo>
                  <a:cubicBezTo>
                    <a:pt x="170734" y="1942890"/>
                    <a:pt x="193229" y="1901402"/>
                    <a:pt x="216486" y="1860628"/>
                  </a:cubicBezTo>
                  <a:cubicBezTo>
                    <a:pt x="263109" y="1779183"/>
                    <a:pt x="312993" y="1701000"/>
                    <a:pt x="363527" y="1625058"/>
                  </a:cubicBezTo>
                  <a:lnTo>
                    <a:pt x="514155" y="1402231"/>
                  </a:lnTo>
                  <a:cubicBezTo>
                    <a:pt x="538825" y="1365636"/>
                    <a:pt x="563277" y="1329551"/>
                    <a:pt x="586861" y="1293160"/>
                  </a:cubicBezTo>
                  <a:lnTo>
                    <a:pt x="623702" y="1236892"/>
                  </a:lnTo>
                  <a:cubicBezTo>
                    <a:pt x="636526" y="1217525"/>
                    <a:pt x="649025" y="1198055"/>
                    <a:pt x="662283" y="1178892"/>
                  </a:cubicBezTo>
                  <a:cubicBezTo>
                    <a:pt x="713905" y="1101523"/>
                    <a:pt x="769222" y="1025786"/>
                    <a:pt x="827364" y="951170"/>
                  </a:cubicBezTo>
                  <a:cubicBezTo>
                    <a:pt x="885834" y="876861"/>
                    <a:pt x="947997" y="804283"/>
                    <a:pt x="1016355" y="736089"/>
                  </a:cubicBezTo>
                  <a:cubicBezTo>
                    <a:pt x="1152311" y="599497"/>
                    <a:pt x="1308047" y="476054"/>
                    <a:pt x="1482474" y="378707"/>
                  </a:cubicBezTo>
                  <a:cubicBezTo>
                    <a:pt x="1656793" y="281156"/>
                    <a:pt x="1845132" y="207966"/>
                    <a:pt x="2035644" y="149151"/>
                  </a:cubicBezTo>
                  <a:cubicBezTo>
                    <a:pt x="2131063" y="119997"/>
                    <a:pt x="2227460" y="94412"/>
                    <a:pt x="2324619" y="72802"/>
                  </a:cubicBezTo>
                  <a:cubicBezTo>
                    <a:pt x="2421885" y="51396"/>
                    <a:pt x="2520239" y="35291"/>
                    <a:pt x="2618809" y="24078"/>
                  </a:cubicBezTo>
                  <a:cubicBezTo>
                    <a:pt x="2717272" y="12252"/>
                    <a:pt x="2816168" y="4914"/>
                    <a:pt x="2914849" y="1957"/>
                  </a:cubicBezTo>
                  <a:lnTo>
                    <a:pt x="2951907" y="633"/>
                  </a:lnTo>
                  <a:lnTo>
                    <a:pt x="2990052" y="224"/>
                  </a:lnTo>
                  <a:cubicBezTo>
                    <a:pt x="3002768" y="224"/>
                    <a:pt x="3015592" y="-81"/>
                    <a:pt x="3028307" y="2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1277" name="Freeform: Shape 11276">
              <a:extLst>
                <a:ext uri="{FF2B5EF4-FFF2-40B4-BE49-F238E27FC236}">
                  <a16:creationId xmlns:a16="http://schemas.microsoft.com/office/drawing/2014/main" id="{5C727C6A-DB0B-482E-B0E4-4F035FC023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55526" y="2145638"/>
              <a:ext cx="4336168" cy="4630833"/>
            </a:xfrm>
            <a:custGeom>
              <a:avLst/>
              <a:gdLst>
                <a:gd name="connsiteX0" fmla="*/ 3053738 w 4336168"/>
                <a:gd name="connsiteY0" fmla="*/ 111 h 4630833"/>
                <a:gd name="connsiteX1" fmla="*/ 3093948 w 4336168"/>
                <a:gd name="connsiteY1" fmla="*/ 316 h 4630833"/>
                <a:gd name="connsiteX2" fmla="*/ 3134268 w 4336168"/>
                <a:gd name="connsiteY2" fmla="*/ 1743 h 4630833"/>
                <a:gd name="connsiteX3" fmla="*/ 3295438 w 4336168"/>
                <a:gd name="connsiteY3" fmla="*/ 13058 h 4630833"/>
                <a:gd name="connsiteX4" fmla="*/ 3918813 w 4336168"/>
                <a:gd name="connsiteY4" fmla="*/ 169935 h 4630833"/>
                <a:gd name="connsiteX5" fmla="*/ 4203331 w 4336168"/>
                <a:gd name="connsiteY5" fmla="*/ 305405 h 4630833"/>
                <a:gd name="connsiteX6" fmla="*/ 4336168 w 4336168"/>
                <a:gd name="connsiteY6" fmla="*/ 386579 h 4630833"/>
                <a:gd name="connsiteX7" fmla="*/ 4336168 w 4336168"/>
                <a:gd name="connsiteY7" fmla="*/ 772673 h 4630833"/>
                <a:gd name="connsiteX8" fmla="*/ 4270820 w 4336168"/>
                <a:gd name="connsiteY8" fmla="*/ 728127 h 4630833"/>
                <a:gd name="connsiteX9" fmla="*/ 4030208 w 4336168"/>
                <a:gd name="connsiteY9" fmla="*/ 587253 h 4630833"/>
                <a:gd name="connsiteX10" fmla="*/ 3781010 w 4336168"/>
                <a:gd name="connsiteY10" fmla="*/ 471455 h 4630833"/>
                <a:gd name="connsiteX11" fmla="*/ 3254466 w 4336168"/>
                <a:gd name="connsiteY11" fmla="*/ 338024 h 4630833"/>
                <a:gd name="connsiteX12" fmla="*/ 3117966 w 4336168"/>
                <a:gd name="connsiteY12" fmla="*/ 326812 h 4630833"/>
                <a:gd name="connsiteX13" fmla="*/ 3083625 w 4336168"/>
                <a:gd name="connsiteY13" fmla="*/ 325179 h 4630833"/>
                <a:gd name="connsiteX14" fmla="*/ 3049173 w 4336168"/>
                <a:gd name="connsiteY14" fmla="*/ 324366 h 4630833"/>
                <a:gd name="connsiteX15" fmla="*/ 2978858 w 4336168"/>
                <a:gd name="connsiteY15" fmla="*/ 323855 h 4630833"/>
                <a:gd name="connsiteX16" fmla="*/ 2695862 w 4336168"/>
                <a:gd name="connsiteY16" fmla="*/ 335373 h 4630833"/>
                <a:gd name="connsiteX17" fmla="*/ 2417972 w 4336168"/>
                <a:gd name="connsiteY17" fmla="*/ 372070 h 4630833"/>
                <a:gd name="connsiteX18" fmla="*/ 2148451 w 4336168"/>
                <a:gd name="connsiteY18" fmla="*/ 437613 h 4630833"/>
                <a:gd name="connsiteX19" fmla="*/ 1889690 w 4336168"/>
                <a:gd name="connsiteY19" fmla="*/ 532515 h 4630833"/>
                <a:gd name="connsiteX20" fmla="*/ 1644512 w 4336168"/>
                <a:gd name="connsiteY20" fmla="*/ 658098 h 4630833"/>
                <a:gd name="connsiteX21" fmla="*/ 1200999 w 4336168"/>
                <a:gd name="connsiteY21" fmla="*/ 992137 h 4630833"/>
                <a:gd name="connsiteX22" fmla="*/ 1003531 w 4336168"/>
                <a:gd name="connsiteY22" fmla="*/ 1192234 h 4630833"/>
                <a:gd name="connsiteX23" fmla="*/ 910394 w 4336168"/>
                <a:gd name="connsiteY23" fmla="*/ 1298347 h 4630833"/>
                <a:gd name="connsiteX24" fmla="*/ 821278 w 4336168"/>
                <a:gd name="connsiteY24" fmla="*/ 1408233 h 4630833"/>
                <a:gd name="connsiteX25" fmla="*/ 732162 w 4336168"/>
                <a:gd name="connsiteY25" fmla="*/ 1521993 h 4630833"/>
                <a:gd name="connsiteX26" fmla="*/ 640548 w 4336168"/>
                <a:gd name="connsiteY26" fmla="*/ 1634323 h 4630833"/>
                <a:gd name="connsiteX27" fmla="*/ 457317 w 4336168"/>
                <a:gd name="connsiteY27" fmla="*/ 1855930 h 4630833"/>
                <a:gd name="connsiteX28" fmla="*/ 369288 w 4336168"/>
                <a:gd name="connsiteY28" fmla="*/ 1967955 h 4630833"/>
                <a:gd name="connsiteX29" fmla="*/ 287128 w 4336168"/>
                <a:gd name="connsiteY29" fmla="*/ 2083243 h 4630833"/>
                <a:gd name="connsiteX30" fmla="*/ 212683 w 4336168"/>
                <a:gd name="connsiteY30" fmla="*/ 2202607 h 4630833"/>
                <a:gd name="connsiteX31" fmla="*/ 179101 w 4336168"/>
                <a:gd name="connsiteY31" fmla="*/ 2264177 h 4630833"/>
                <a:gd name="connsiteX32" fmla="*/ 148890 w 4336168"/>
                <a:gd name="connsiteY32" fmla="*/ 2327172 h 4630833"/>
                <a:gd name="connsiteX33" fmla="*/ 61295 w 4336168"/>
                <a:gd name="connsiteY33" fmla="*/ 2590672 h 4630833"/>
                <a:gd name="connsiteX34" fmla="*/ 32604 w 4336168"/>
                <a:gd name="connsiteY34" fmla="*/ 2866202 h 4630833"/>
                <a:gd name="connsiteX35" fmla="*/ 100853 w 4336168"/>
                <a:gd name="connsiteY35" fmla="*/ 3418074 h 4630833"/>
                <a:gd name="connsiteX36" fmla="*/ 184971 w 4336168"/>
                <a:gd name="connsiteY36" fmla="*/ 3684428 h 4630833"/>
                <a:gd name="connsiteX37" fmla="*/ 210836 w 4336168"/>
                <a:gd name="connsiteY37" fmla="*/ 3749462 h 4630833"/>
                <a:gd name="connsiteX38" fmla="*/ 238440 w 4336168"/>
                <a:gd name="connsiteY38" fmla="*/ 3813783 h 4630833"/>
                <a:gd name="connsiteX39" fmla="*/ 252894 w 4336168"/>
                <a:gd name="connsiteY39" fmla="*/ 3845688 h 4630833"/>
                <a:gd name="connsiteX40" fmla="*/ 268109 w 4336168"/>
                <a:gd name="connsiteY40" fmla="*/ 3877287 h 4630833"/>
                <a:gd name="connsiteX41" fmla="*/ 299409 w 4336168"/>
                <a:gd name="connsiteY41" fmla="*/ 3939978 h 4630833"/>
                <a:gd name="connsiteX42" fmla="*/ 440689 w 4336168"/>
                <a:gd name="connsiteY42" fmla="*/ 4182378 h 4630833"/>
                <a:gd name="connsiteX43" fmla="*/ 606640 w 4336168"/>
                <a:gd name="connsiteY43" fmla="*/ 4409488 h 4630833"/>
                <a:gd name="connsiteX44" fmla="*/ 792425 w 4336168"/>
                <a:gd name="connsiteY44" fmla="*/ 4621205 h 4630833"/>
                <a:gd name="connsiteX45" fmla="*/ 802442 w 4336168"/>
                <a:gd name="connsiteY45" fmla="*/ 4630833 h 4630833"/>
                <a:gd name="connsiteX46" fmla="*/ 592561 w 4336168"/>
                <a:gd name="connsiteY46" fmla="*/ 4630833 h 4630833"/>
                <a:gd name="connsiteX47" fmla="*/ 489377 w 4336168"/>
                <a:gd name="connsiteY47" fmla="*/ 4483185 h 4630833"/>
                <a:gd name="connsiteX48" fmla="*/ 344944 w 4336168"/>
                <a:gd name="connsiteY48" fmla="*/ 4231611 h 4630833"/>
                <a:gd name="connsiteX49" fmla="*/ 224311 w 4336168"/>
                <a:gd name="connsiteY49" fmla="*/ 3970456 h 4630833"/>
                <a:gd name="connsiteX50" fmla="*/ 0 w 4336168"/>
                <a:gd name="connsiteY50" fmla="*/ 2866202 h 4630833"/>
                <a:gd name="connsiteX51" fmla="*/ 25105 w 4336168"/>
                <a:gd name="connsiteY51" fmla="*/ 2584351 h 4630833"/>
                <a:gd name="connsiteX52" fmla="*/ 105200 w 4336168"/>
                <a:gd name="connsiteY52" fmla="*/ 2310863 h 4630833"/>
                <a:gd name="connsiteX53" fmla="*/ 232245 w 4336168"/>
                <a:gd name="connsiteY53" fmla="*/ 2053172 h 4630833"/>
                <a:gd name="connsiteX54" fmla="*/ 307667 w 4336168"/>
                <a:gd name="connsiteY54" fmla="*/ 1930341 h 4630833"/>
                <a:gd name="connsiteX55" fmla="*/ 386893 w 4336168"/>
                <a:gd name="connsiteY55" fmla="*/ 1810161 h 4630833"/>
                <a:gd name="connsiteX56" fmla="*/ 548823 w 4336168"/>
                <a:gd name="connsiteY56" fmla="*/ 1573876 h 4630833"/>
                <a:gd name="connsiteX57" fmla="*/ 626419 w 4336168"/>
                <a:gd name="connsiteY57" fmla="*/ 1455224 h 4630833"/>
                <a:gd name="connsiteX58" fmla="*/ 701081 w 4336168"/>
                <a:gd name="connsiteY58" fmla="*/ 1334534 h 4630833"/>
                <a:gd name="connsiteX59" fmla="*/ 861162 w 4336168"/>
                <a:gd name="connsiteY59" fmla="*/ 1091320 h 4630833"/>
                <a:gd name="connsiteX60" fmla="*/ 1042329 w 4336168"/>
                <a:gd name="connsiteY60" fmla="*/ 858093 h 4630833"/>
                <a:gd name="connsiteX61" fmla="*/ 1487799 w 4336168"/>
                <a:gd name="connsiteY61" fmla="*/ 446686 h 4630833"/>
                <a:gd name="connsiteX62" fmla="*/ 1754060 w 4336168"/>
                <a:gd name="connsiteY62" fmla="*/ 283388 h 4630833"/>
                <a:gd name="connsiteX63" fmla="*/ 2044121 w 4336168"/>
                <a:gd name="connsiteY63" fmla="*/ 157906 h 4630833"/>
                <a:gd name="connsiteX64" fmla="*/ 2349287 w 4336168"/>
                <a:gd name="connsiteY64" fmla="*/ 71364 h 4630833"/>
                <a:gd name="connsiteX65" fmla="*/ 2661411 w 4336168"/>
                <a:gd name="connsiteY65" fmla="*/ 21213 h 4630833"/>
                <a:gd name="connsiteX66" fmla="*/ 2818124 w 4336168"/>
                <a:gd name="connsiteY66" fmla="*/ 7146 h 4630833"/>
                <a:gd name="connsiteX67" fmla="*/ 2974728 w 4336168"/>
                <a:gd name="connsiteY67" fmla="*/ 1029 h 4630833"/>
                <a:gd name="connsiteX68" fmla="*/ 3053738 w 4336168"/>
                <a:gd name="connsiteY68" fmla="*/ 111 h 46308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4336168" h="4630833">
                  <a:moveTo>
                    <a:pt x="3053738" y="111"/>
                  </a:moveTo>
                  <a:lnTo>
                    <a:pt x="3093948" y="316"/>
                  </a:lnTo>
                  <a:lnTo>
                    <a:pt x="3134268" y="1743"/>
                  </a:lnTo>
                  <a:cubicBezTo>
                    <a:pt x="3187955" y="3475"/>
                    <a:pt x="3241749" y="7756"/>
                    <a:pt x="3295438" y="13058"/>
                  </a:cubicBezTo>
                  <a:cubicBezTo>
                    <a:pt x="3510076" y="35585"/>
                    <a:pt x="3722324" y="89406"/>
                    <a:pt x="3918813" y="169935"/>
                  </a:cubicBezTo>
                  <a:cubicBezTo>
                    <a:pt x="4017384" y="209689"/>
                    <a:pt x="4111933" y="255763"/>
                    <a:pt x="4203331" y="305405"/>
                  </a:cubicBezTo>
                  <a:lnTo>
                    <a:pt x="4336168" y="386579"/>
                  </a:lnTo>
                  <a:lnTo>
                    <a:pt x="4336168" y="772673"/>
                  </a:lnTo>
                  <a:lnTo>
                    <a:pt x="4270820" y="728127"/>
                  </a:lnTo>
                  <a:cubicBezTo>
                    <a:pt x="4191920" y="677771"/>
                    <a:pt x="4111825" y="630168"/>
                    <a:pt x="4030208" y="587253"/>
                  </a:cubicBezTo>
                  <a:cubicBezTo>
                    <a:pt x="3948699" y="544136"/>
                    <a:pt x="3865886" y="504687"/>
                    <a:pt x="3781010" y="471455"/>
                  </a:cubicBezTo>
                  <a:cubicBezTo>
                    <a:pt x="3611688" y="404384"/>
                    <a:pt x="3435522" y="358818"/>
                    <a:pt x="3254466" y="338024"/>
                  </a:cubicBezTo>
                  <a:cubicBezTo>
                    <a:pt x="3209255" y="333029"/>
                    <a:pt x="3163720" y="328748"/>
                    <a:pt x="3117966" y="326812"/>
                  </a:cubicBezTo>
                  <a:lnTo>
                    <a:pt x="3083625" y="325179"/>
                  </a:lnTo>
                  <a:lnTo>
                    <a:pt x="3049173" y="324366"/>
                  </a:lnTo>
                  <a:cubicBezTo>
                    <a:pt x="3026568" y="323447"/>
                    <a:pt x="3002550" y="323855"/>
                    <a:pt x="2978858" y="323855"/>
                  </a:cubicBezTo>
                  <a:cubicBezTo>
                    <a:pt x="2883983" y="323956"/>
                    <a:pt x="2789434" y="327423"/>
                    <a:pt x="2695862" y="335373"/>
                  </a:cubicBezTo>
                  <a:cubicBezTo>
                    <a:pt x="2602290" y="343223"/>
                    <a:pt x="2509371" y="354945"/>
                    <a:pt x="2417972" y="372070"/>
                  </a:cubicBezTo>
                  <a:cubicBezTo>
                    <a:pt x="2326683" y="389500"/>
                    <a:pt x="2236697" y="411009"/>
                    <a:pt x="2148451" y="437613"/>
                  </a:cubicBezTo>
                  <a:cubicBezTo>
                    <a:pt x="2060204" y="464116"/>
                    <a:pt x="1973588" y="495411"/>
                    <a:pt x="1889690" y="532515"/>
                  </a:cubicBezTo>
                  <a:cubicBezTo>
                    <a:pt x="1805247" y="568599"/>
                    <a:pt x="1723848" y="611411"/>
                    <a:pt x="1644512" y="658098"/>
                  </a:cubicBezTo>
                  <a:cubicBezTo>
                    <a:pt x="1486169" y="751979"/>
                    <a:pt x="1338149" y="865229"/>
                    <a:pt x="1200999" y="992137"/>
                  </a:cubicBezTo>
                  <a:cubicBezTo>
                    <a:pt x="1132531" y="1055744"/>
                    <a:pt x="1066782" y="1122715"/>
                    <a:pt x="1003531" y="1192234"/>
                  </a:cubicBezTo>
                  <a:cubicBezTo>
                    <a:pt x="971688" y="1226790"/>
                    <a:pt x="941150" y="1262568"/>
                    <a:pt x="910394" y="1298347"/>
                  </a:cubicBezTo>
                  <a:cubicBezTo>
                    <a:pt x="880507" y="1334738"/>
                    <a:pt x="850187" y="1370925"/>
                    <a:pt x="821278" y="1408233"/>
                  </a:cubicBezTo>
                  <a:cubicBezTo>
                    <a:pt x="792152" y="1444624"/>
                    <a:pt x="762266" y="1484480"/>
                    <a:pt x="732162" y="1521993"/>
                  </a:cubicBezTo>
                  <a:cubicBezTo>
                    <a:pt x="701950" y="1559810"/>
                    <a:pt x="671302" y="1597219"/>
                    <a:pt x="640548" y="1634323"/>
                  </a:cubicBezTo>
                  <a:cubicBezTo>
                    <a:pt x="579362" y="1708838"/>
                    <a:pt x="516980" y="1781618"/>
                    <a:pt x="457317" y="1855930"/>
                  </a:cubicBezTo>
                  <a:cubicBezTo>
                    <a:pt x="427540" y="1893033"/>
                    <a:pt x="397870" y="1930239"/>
                    <a:pt x="369288" y="1967955"/>
                  </a:cubicBezTo>
                  <a:cubicBezTo>
                    <a:pt x="341141" y="2005976"/>
                    <a:pt x="313211" y="2044100"/>
                    <a:pt x="287128" y="2083243"/>
                  </a:cubicBezTo>
                  <a:cubicBezTo>
                    <a:pt x="260936" y="2122284"/>
                    <a:pt x="235506" y="2161835"/>
                    <a:pt x="212683" y="2202607"/>
                  </a:cubicBezTo>
                  <a:cubicBezTo>
                    <a:pt x="200728" y="2222791"/>
                    <a:pt x="190187" y="2243586"/>
                    <a:pt x="179101" y="2264177"/>
                  </a:cubicBezTo>
                  <a:cubicBezTo>
                    <a:pt x="168886" y="2285072"/>
                    <a:pt x="158127" y="2305867"/>
                    <a:pt x="148890" y="2327172"/>
                  </a:cubicBezTo>
                  <a:cubicBezTo>
                    <a:pt x="109982" y="2411777"/>
                    <a:pt x="81183" y="2500256"/>
                    <a:pt x="61295" y="2590672"/>
                  </a:cubicBezTo>
                  <a:cubicBezTo>
                    <a:pt x="42386" y="2681292"/>
                    <a:pt x="33147" y="2773643"/>
                    <a:pt x="32604" y="2866202"/>
                  </a:cubicBezTo>
                  <a:cubicBezTo>
                    <a:pt x="32495" y="3051925"/>
                    <a:pt x="55643" y="3237650"/>
                    <a:pt x="100853" y="3418074"/>
                  </a:cubicBezTo>
                  <a:cubicBezTo>
                    <a:pt x="123133" y="3508490"/>
                    <a:pt x="151498" y="3597377"/>
                    <a:pt x="184971" y="3684428"/>
                  </a:cubicBezTo>
                  <a:cubicBezTo>
                    <a:pt x="192796" y="3706344"/>
                    <a:pt x="202250" y="3727751"/>
                    <a:pt x="210836" y="3749462"/>
                  </a:cubicBezTo>
                  <a:cubicBezTo>
                    <a:pt x="219421" y="3771175"/>
                    <a:pt x="228985" y="3792479"/>
                    <a:pt x="238440" y="3813783"/>
                  </a:cubicBezTo>
                  <a:lnTo>
                    <a:pt x="252894" y="3845688"/>
                  </a:lnTo>
                  <a:lnTo>
                    <a:pt x="268109" y="3877287"/>
                  </a:lnTo>
                  <a:cubicBezTo>
                    <a:pt x="278215" y="3898287"/>
                    <a:pt x="288432" y="3919284"/>
                    <a:pt x="299409" y="3939978"/>
                  </a:cubicBezTo>
                  <a:cubicBezTo>
                    <a:pt x="341792" y="4023258"/>
                    <a:pt x="389828" y="4103787"/>
                    <a:pt x="440689" y="4182378"/>
                  </a:cubicBezTo>
                  <a:cubicBezTo>
                    <a:pt x="492420" y="4260561"/>
                    <a:pt x="547953" y="4336299"/>
                    <a:pt x="606640" y="4409488"/>
                  </a:cubicBezTo>
                  <a:cubicBezTo>
                    <a:pt x="665381" y="4482677"/>
                    <a:pt x="727435" y="4553292"/>
                    <a:pt x="792425" y="4621205"/>
                  </a:cubicBezTo>
                  <a:lnTo>
                    <a:pt x="802442" y="4630833"/>
                  </a:lnTo>
                  <a:lnTo>
                    <a:pt x="592561" y="4630833"/>
                  </a:lnTo>
                  <a:lnTo>
                    <a:pt x="489377" y="4483185"/>
                  </a:lnTo>
                  <a:cubicBezTo>
                    <a:pt x="437212" y="4401230"/>
                    <a:pt x="388850" y="4317339"/>
                    <a:pt x="344944" y="4231611"/>
                  </a:cubicBezTo>
                  <a:cubicBezTo>
                    <a:pt x="300386" y="4146191"/>
                    <a:pt x="260828" y="4058731"/>
                    <a:pt x="224311" y="3970456"/>
                  </a:cubicBezTo>
                  <a:cubicBezTo>
                    <a:pt x="78901" y="3617049"/>
                    <a:pt x="1413" y="3242136"/>
                    <a:pt x="0" y="2866202"/>
                  </a:cubicBezTo>
                  <a:cubicBezTo>
                    <a:pt x="0" y="2771912"/>
                    <a:pt x="8043" y="2677417"/>
                    <a:pt x="25105" y="2584351"/>
                  </a:cubicBezTo>
                  <a:cubicBezTo>
                    <a:pt x="42928" y="2491285"/>
                    <a:pt x="69446" y="2399444"/>
                    <a:pt x="105200" y="2310863"/>
                  </a:cubicBezTo>
                  <a:cubicBezTo>
                    <a:pt x="140304" y="2221974"/>
                    <a:pt x="184318" y="2136351"/>
                    <a:pt x="232245" y="2053172"/>
                  </a:cubicBezTo>
                  <a:cubicBezTo>
                    <a:pt x="256154" y="2011379"/>
                    <a:pt x="281802" y="1970810"/>
                    <a:pt x="307667" y="1930341"/>
                  </a:cubicBezTo>
                  <a:cubicBezTo>
                    <a:pt x="333533" y="1889873"/>
                    <a:pt x="360049" y="1849915"/>
                    <a:pt x="386893" y="1810161"/>
                  </a:cubicBezTo>
                  <a:lnTo>
                    <a:pt x="548823" y="1573876"/>
                  </a:lnTo>
                  <a:cubicBezTo>
                    <a:pt x="575341" y="1534529"/>
                    <a:pt x="601098" y="1494877"/>
                    <a:pt x="626419" y="1455224"/>
                  </a:cubicBezTo>
                  <a:cubicBezTo>
                    <a:pt x="651959" y="1415266"/>
                    <a:pt x="675434" y="1376225"/>
                    <a:pt x="701081" y="1334534"/>
                  </a:cubicBezTo>
                  <a:cubicBezTo>
                    <a:pt x="751290" y="1252070"/>
                    <a:pt x="804324" y="1170828"/>
                    <a:pt x="861162" y="1091320"/>
                  </a:cubicBezTo>
                  <a:cubicBezTo>
                    <a:pt x="917894" y="1011810"/>
                    <a:pt x="977884" y="933729"/>
                    <a:pt x="1042329" y="858093"/>
                  </a:cubicBezTo>
                  <a:cubicBezTo>
                    <a:pt x="1171765" y="707536"/>
                    <a:pt x="1319348" y="566764"/>
                    <a:pt x="1487799" y="446686"/>
                  </a:cubicBezTo>
                  <a:cubicBezTo>
                    <a:pt x="1571699" y="386340"/>
                    <a:pt x="1661031" y="332010"/>
                    <a:pt x="1754060" y="283388"/>
                  </a:cubicBezTo>
                  <a:cubicBezTo>
                    <a:pt x="1847414" y="235478"/>
                    <a:pt x="1944463" y="193278"/>
                    <a:pt x="2044121" y="157906"/>
                  </a:cubicBezTo>
                  <a:cubicBezTo>
                    <a:pt x="2143778" y="122638"/>
                    <a:pt x="2245936" y="93789"/>
                    <a:pt x="2349287" y="71364"/>
                  </a:cubicBezTo>
                  <a:cubicBezTo>
                    <a:pt x="2452641" y="48939"/>
                    <a:pt x="2556971" y="32935"/>
                    <a:pt x="2661411" y="21213"/>
                  </a:cubicBezTo>
                  <a:cubicBezTo>
                    <a:pt x="2713576" y="14994"/>
                    <a:pt x="2765850" y="11222"/>
                    <a:pt x="2818124" y="7146"/>
                  </a:cubicBezTo>
                  <a:cubicBezTo>
                    <a:pt x="2870290" y="4596"/>
                    <a:pt x="2922672" y="1640"/>
                    <a:pt x="2974728" y="1029"/>
                  </a:cubicBezTo>
                  <a:cubicBezTo>
                    <a:pt x="3000811" y="519"/>
                    <a:pt x="3026568" y="-296"/>
                    <a:pt x="3053738" y="11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11279" name="Group 11278">
            <a:extLst>
              <a:ext uri="{FF2B5EF4-FFF2-40B4-BE49-F238E27FC236}">
                <a16:creationId xmlns:a16="http://schemas.microsoft.com/office/drawing/2014/main" id="{2786ABD8-AB9F-46F2-A7D9-36F1F7338CF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5112326" y="0"/>
            <a:ext cx="4683941" cy="3456291"/>
            <a:chOff x="4345582" y="0"/>
            <a:chExt cx="5069918" cy="3741104"/>
          </a:xfrm>
          <a:solidFill>
            <a:schemeClr val="accent5">
              <a:alpha val="5000"/>
            </a:schemeClr>
          </a:solidFill>
        </p:grpSpPr>
        <p:sp>
          <p:nvSpPr>
            <p:cNvPr id="11280" name="Freeform: Shape 11279">
              <a:extLst>
                <a:ext uri="{FF2B5EF4-FFF2-40B4-BE49-F238E27FC236}">
                  <a16:creationId xmlns:a16="http://schemas.microsoft.com/office/drawing/2014/main" id="{DB26E49F-E19A-487B-A8A4-A26128CFDC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45582" y="1"/>
              <a:ext cx="5069918" cy="3741103"/>
            </a:xfrm>
            <a:custGeom>
              <a:avLst/>
              <a:gdLst>
                <a:gd name="connsiteX0" fmla="*/ 475344 w 5069918"/>
                <a:gd name="connsiteY0" fmla="*/ 0 h 3741103"/>
                <a:gd name="connsiteX1" fmla="*/ 643707 w 5069918"/>
                <a:gd name="connsiteY1" fmla="*/ 0 h 3741103"/>
                <a:gd name="connsiteX2" fmla="*/ 635672 w 5069918"/>
                <a:gd name="connsiteY2" fmla="*/ 7778 h 3741103"/>
                <a:gd name="connsiteX3" fmla="*/ 486638 w 5069918"/>
                <a:gd name="connsiteY3" fmla="*/ 178818 h 3741103"/>
                <a:gd name="connsiteX4" fmla="*/ 353514 w 5069918"/>
                <a:gd name="connsiteY4" fmla="*/ 362293 h 3741103"/>
                <a:gd name="connsiteX5" fmla="*/ 240181 w 5069918"/>
                <a:gd name="connsiteY5" fmla="*/ 558120 h 3741103"/>
                <a:gd name="connsiteX6" fmla="*/ 215073 w 5069918"/>
                <a:gd name="connsiteY6" fmla="*/ 608766 h 3741103"/>
                <a:gd name="connsiteX7" fmla="*/ 202868 w 5069918"/>
                <a:gd name="connsiteY7" fmla="*/ 634294 h 3741103"/>
                <a:gd name="connsiteX8" fmla="*/ 191273 w 5069918"/>
                <a:gd name="connsiteY8" fmla="*/ 660069 h 3741103"/>
                <a:gd name="connsiteX9" fmla="*/ 169129 w 5069918"/>
                <a:gd name="connsiteY9" fmla="*/ 712032 h 3741103"/>
                <a:gd name="connsiteX10" fmla="*/ 148381 w 5069918"/>
                <a:gd name="connsiteY10" fmla="*/ 764571 h 3741103"/>
                <a:gd name="connsiteX11" fmla="*/ 80903 w 5069918"/>
                <a:gd name="connsiteY11" fmla="*/ 979750 h 3741103"/>
                <a:gd name="connsiteX12" fmla="*/ 26154 w 5069918"/>
                <a:gd name="connsiteY12" fmla="*/ 1425590 h 3741103"/>
                <a:gd name="connsiteX13" fmla="*/ 49170 w 5069918"/>
                <a:gd name="connsiteY13" fmla="*/ 1648182 h 3741103"/>
                <a:gd name="connsiteX14" fmla="*/ 119437 w 5069918"/>
                <a:gd name="connsiteY14" fmla="*/ 1861055 h 3741103"/>
                <a:gd name="connsiteX15" fmla="*/ 143672 w 5069918"/>
                <a:gd name="connsiteY15" fmla="*/ 1911947 h 3741103"/>
                <a:gd name="connsiteX16" fmla="*/ 170611 w 5069918"/>
                <a:gd name="connsiteY16" fmla="*/ 1961687 h 3741103"/>
                <a:gd name="connsiteX17" fmla="*/ 230330 w 5069918"/>
                <a:gd name="connsiteY17" fmla="*/ 2058118 h 3741103"/>
                <a:gd name="connsiteX18" fmla="*/ 296237 w 5069918"/>
                <a:gd name="connsiteY18" fmla="*/ 2151255 h 3741103"/>
                <a:gd name="connsiteX19" fmla="*/ 366853 w 5069918"/>
                <a:gd name="connsiteY19" fmla="*/ 2241757 h 3741103"/>
                <a:gd name="connsiteX20" fmla="*/ 513838 w 5069918"/>
                <a:gd name="connsiteY20" fmla="*/ 2420786 h 3741103"/>
                <a:gd name="connsiteX21" fmla="*/ 587330 w 5069918"/>
                <a:gd name="connsiteY21" fmla="*/ 2511534 h 3741103"/>
                <a:gd name="connsiteX22" fmla="*/ 658817 w 5069918"/>
                <a:gd name="connsiteY22" fmla="*/ 2603437 h 3741103"/>
                <a:gd name="connsiteX23" fmla="*/ 730305 w 5069918"/>
                <a:gd name="connsiteY23" fmla="*/ 2692210 h 3741103"/>
                <a:gd name="connsiteX24" fmla="*/ 805018 w 5069918"/>
                <a:gd name="connsiteY24" fmla="*/ 2777936 h 3741103"/>
                <a:gd name="connsiteX25" fmla="*/ 963424 w 5069918"/>
                <a:gd name="connsiteY25" fmla="*/ 2939588 h 3741103"/>
                <a:gd name="connsiteX26" fmla="*/ 1319204 w 5069918"/>
                <a:gd name="connsiteY26" fmla="*/ 3209447 h 3741103"/>
                <a:gd name="connsiteX27" fmla="*/ 1515882 w 5069918"/>
                <a:gd name="connsiteY27" fmla="*/ 3310902 h 3741103"/>
                <a:gd name="connsiteX28" fmla="*/ 1723456 w 5069918"/>
                <a:gd name="connsiteY28" fmla="*/ 3387570 h 3741103"/>
                <a:gd name="connsiteX29" fmla="*/ 1939662 w 5069918"/>
                <a:gd name="connsiteY29" fmla="*/ 3440520 h 3741103"/>
                <a:gd name="connsiteX30" fmla="*/ 2162581 w 5069918"/>
                <a:gd name="connsiteY30" fmla="*/ 3470167 h 3741103"/>
                <a:gd name="connsiteX31" fmla="*/ 2389597 w 5069918"/>
                <a:gd name="connsiteY31" fmla="*/ 3479472 h 3741103"/>
                <a:gd name="connsiteX32" fmla="*/ 2446002 w 5069918"/>
                <a:gd name="connsiteY32" fmla="*/ 3479059 h 3741103"/>
                <a:gd name="connsiteX33" fmla="*/ 2473639 w 5069918"/>
                <a:gd name="connsiteY33" fmla="*/ 3478402 h 3741103"/>
                <a:gd name="connsiteX34" fmla="*/ 2501187 w 5069918"/>
                <a:gd name="connsiteY34" fmla="*/ 3477083 h 3741103"/>
                <a:gd name="connsiteX35" fmla="*/ 2610685 w 5069918"/>
                <a:gd name="connsiteY35" fmla="*/ 3468025 h 3741103"/>
                <a:gd name="connsiteX36" fmla="*/ 3033071 w 5069918"/>
                <a:gd name="connsiteY36" fmla="*/ 3360230 h 3741103"/>
                <a:gd name="connsiteX37" fmla="*/ 3232974 w 5069918"/>
                <a:gd name="connsiteY37" fmla="*/ 3266681 h 3741103"/>
                <a:gd name="connsiteX38" fmla="*/ 3425990 w 5069918"/>
                <a:gd name="connsiteY38" fmla="*/ 3152873 h 3741103"/>
                <a:gd name="connsiteX39" fmla="*/ 3613601 w 5069918"/>
                <a:gd name="connsiteY39" fmla="*/ 3024078 h 3741103"/>
                <a:gd name="connsiteX40" fmla="*/ 3706185 w 5069918"/>
                <a:gd name="connsiteY40" fmla="*/ 2955893 h 3741103"/>
                <a:gd name="connsiteX41" fmla="*/ 3799729 w 5069918"/>
                <a:gd name="connsiteY41" fmla="*/ 2885155 h 3741103"/>
                <a:gd name="connsiteX42" fmla="*/ 4175561 w 5069918"/>
                <a:gd name="connsiteY42" fmla="*/ 2606072 h 3741103"/>
                <a:gd name="connsiteX43" fmla="*/ 4517132 w 5069918"/>
                <a:gd name="connsiteY43" fmla="*/ 2312331 h 3741103"/>
                <a:gd name="connsiteX44" fmla="*/ 4659758 w 5069918"/>
                <a:gd name="connsiteY44" fmla="*/ 2148703 h 3741103"/>
                <a:gd name="connsiteX45" fmla="*/ 4773178 w 5069918"/>
                <a:gd name="connsiteY45" fmla="*/ 1969674 h 3741103"/>
                <a:gd name="connsiteX46" fmla="*/ 4892092 w 5069918"/>
                <a:gd name="connsiteY46" fmla="*/ 1567562 h 3741103"/>
                <a:gd name="connsiteX47" fmla="*/ 4898804 w 5069918"/>
                <a:gd name="connsiteY47" fmla="*/ 1460754 h 3741103"/>
                <a:gd name="connsiteX48" fmla="*/ 4899153 w 5069918"/>
                <a:gd name="connsiteY48" fmla="*/ 1406239 h 3741103"/>
                <a:gd name="connsiteX49" fmla="*/ 4898456 w 5069918"/>
                <a:gd name="connsiteY49" fmla="*/ 1350735 h 3741103"/>
                <a:gd name="connsiteX50" fmla="*/ 4886774 w 5069918"/>
                <a:gd name="connsiteY50" fmla="*/ 1128886 h 3741103"/>
                <a:gd name="connsiteX51" fmla="*/ 4815896 w 5069918"/>
                <a:gd name="connsiteY51" fmla="*/ 689221 h 3741103"/>
                <a:gd name="connsiteX52" fmla="*/ 4673183 w 5069918"/>
                <a:gd name="connsiteY52" fmla="*/ 264874 h 3741103"/>
                <a:gd name="connsiteX53" fmla="*/ 4625496 w 5069918"/>
                <a:gd name="connsiteY53" fmla="*/ 162925 h 3741103"/>
                <a:gd name="connsiteX54" fmla="*/ 4572490 w 5069918"/>
                <a:gd name="connsiteY54" fmla="*/ 63364 h 3741103"/>
                <a:gd name="connsiteX55" fmla="*/ 4532299 w 5069918"/>
                <a:gd name="connsiteY55" fmla="*/ 0 h 3741103"/>
                <a:gd name="connsiteX56" fmla="*/ 4626680 w 5069918"/>
                <a:gd name="connsiteY56" fmla="*/ 0 h 3741103"/>
                <a:gd name="connsiteX57" fmla="*/ 4643978 w 5069918"/>
                <a:gd name="connsiteY57" fmla="*/ 26636 h 3741103"/>
                <a:gd name="connsiteX58" fmla="*/ 4700644 w 5069918"/>
                <a:gd name="connsiteY58" fmla="*/ 128338 h 3741103"/>
                <a:gd name="connsiteX59" fmla="*/ 4753214 w 5069918"/>
                <a:gd name="connsiteY59" fmla="*/ 232016 h 3741103"/>
                <a:gd name="connsiteX60" fmla="*/ 4921297 w 5069918"/>
                <a:gd name="connsiteY60" fmla="*/ 663363 h 3741103"/>
                <a:gd name="connsiteX61" fmla="*/ 5027482 w 5069918"/>
                <a:gd name="connsiteY61" fmla="*/ 1112991 h 3741103"/>
                <a:gd name="connsiteX62" fmla="*/ 5058082 w 5069918"/>
                <a:gd name="connsiteY62" fmla="*/ 1342088 h 3741103"/>
                <a:gd name="connsiteX63" fmla="*/ 5063486 w 5069918"/>
                <a:gd name="connsiteY63" fmla="*/ 1399651 h 3741103"/>
                <a:gd name="connsiteX64" fmla="*/ 5067846 w 5069918"/>
                <a:gd name="connsiteY64" fmla="*/ 1458284 h 3741103"/>
                <a:gd name="connsiteX65" fmla="*/ 5069414 w 5069918"/>
                <a:gd name="connsiteY65" fmla="*/ 1577772 h 3741103"/>
                <a:gd name="connsiteX66" fmla="*/ 5040732 w 5069918"/>
                <a:gd name="connsiteY66" fmla="*/ 1817822 h 3741103"/>
                <a:gd name="connsiteX67" fmla="*/ 4964102 w 5069918"/>
                <a:gd name="connsiteY67" fmla="*/ 2050871 h 3741103"/>
                <a:gd name="connsiteX68" fmla="*/ 4689486 w 5069918"/>
                <a:gd name="connsiteY68" fmla="*/ 2458008 h 3741103"/>
                <a:gd name="connsiteX69" fmla="*/ 4333792 w 5069918"/>
                <a:gd name="connsiteY69" fmla="*/ 2784606 h 3741103"/>
                <a:gd name="connsiteX70" fmla="*/ 3965197 w 5069918"/>
                <a:gd name="connsiteY70" fmla="*/ 3076041 h 3741103"/>
                <a:gd name="connsiteX71" fmla="*/ 3873745 w 5069918"/>
                <a:gd name="connsiteY71" fmla="*/ 3149167 h 3741103"/>
                <a:gd name="connsiteX72" fmla="*/ 3779416 w 5069918"/>
                <a:gd name="connsiteY72" fmla="*/ 3222705 h 3741103"/>
                <a:gd name="connsiteX73" fmla="*/ 3582739 w 5069918"/>
                <a:gd name="connsiteY73" fmla="*/ 3364594 h 3741103"/>
                <a:gd name="connsiteX74" fmla="*/ 3371851 w 5069918"/>
                <a:gd name="connsiteY74" fmla="*/ 3494377 h 3741103"/>
                <a:gd name="connsiteX75" fmla="*/ 3143615 w 5069918"/>
                <a:gd name="connsiteY75" fmla="*/ 3603819 h 3741103"/>
                <a:gd name="connsiteX76" fmla="*/ 2643552 w 5069918"/>
                <a:gd name="connsiteY76" fmla="*/ 3730555 h 3741103"/>
                <a:gd name="connsiteX77" fmla="*/ 2514264 w 5069918"/>
                <a:gd name="connsiteY77" fmla="*/ 3739696 h 3741103"/>
                <a:gd name="connsiteX78" fmla="*/ 2481920 w 5069918"/>
                <a:gd name="connsiteY78" fmla="*/ 3740849 h 3741103"/>
                <a:gd name="connsiteX79" fmla="*/ 2449664 w 5069918"/>
                <a:gd name="connsiteY79" fmla="*/ 3741014 h 3741103"/>
                <a:gd name="connsiteX80" fmla="*/ 2386284 w 5069918"/>
                <a:gd name="connsiteY80" fmla="*/ 3740273 h 3741103"/>
                <a:gd name="connsiteX81" fmla="*/ 2260658 w 5069918"/>
                <a:gd name="connsiteY81" fmla="*/ 3735331 h 3741103"/>
                <a:gd name="connsiteX82" fmla="*/ 2134945 w 5069918"/>
                <a:gd name="connsiteY82" fmla="*/ 3723967 h 3741103"/>
                <a:gd name="connsiteX83" fmla="*/ 1884564 w 5069918"/>
                <a:gd name="connsiteY83" fmla="*/ 3683451 h 3741103"/>
                <a:gd name="connsiteX84" fmla="*/ 1639764 w 5069918"/>
                <a:gd name="connsiteY84" fmla="*/ 3613537 h 3741103"/>
                <a:gd name="connsiteX85" fmla="*/ 1407081 w 5069918"/>
                <a:gd name="connsiteY85" fmla="*/ 3512164 h 3741103"/>
                <a:gd name="connsiteX86" fmla="*/ 1193491 w 5069918"/>
                <a:gd name="connsiteY86" fmla="*/ 3380240 h 3741103"/>
                <a:gd name="connsiteX87" fmla="*/ 836141 w 5069918"/>
                <a:gd name="connsiteY87" fmla="*/ 3047878 h 3741103"/>
                <a:gd name="connsiteX88" fmla="*/ 690812 w 5069918"/>
                <a:gd name="connsiteY88" fmla="*/ 2859461 h 3741103"/>
                <a:gd name="connsiteX89" fmla="*/ 562397 w 5069918"/>
                <a:gd name="connsiteY89" fmla="*/ 2662976 h 3741103"/>
                <a:gd name="connsiteX90" fmla="*/ 502504 w 5069918"/>
                <a:gd name="connsiteY90" fmla="*/ 2565474 h 3741103"/>
                <a:gd name="connsiteX91" fmla="*/ 440258 w 5069918"/>
                <a:gd name="connsiteY91" fmla="*/ 2469619 h 3741103"/>
                <a:gd name="connsiteX92" fmla="*/ 310360 w 5069918"/>
                <a:gd name="connsiteY92" fmla="*/ 2278732 h 3741103"/>
                <a:gd name="connsiteX93" fmla="*/ 246806 w 5069918"/>
                <a:gd name="connsiteY93" fmla="*/ 2181642 h 3741103"/>
                <a:gd name="connsiteX94" fmla="*/ 186303 w 5069918"/>
                <a:gd name="connsiteY94" fmla="*/ 2082411 h 3741103"/>
                <a:gd name="connsiteX95" fmla="*/ 84390 w 5069918"/>
                <a:gd name="connsiteY95" fmla="*/ 1874231 h 3741103"/>
                <a:gd name="connsiteX96" fmla="*/ 20139 w 5069918"/>
                <a:gd name="connsiteY96" fmla="*/ 1653288 h 3741103"/>
                <a:gd name="connsiteX97" fmla="*/ 0 w 5069918"/>
                <a:gd name="connsiteY97" fmla="*/ 1425590 h 3741103"/>
                <a:gd name="connsiteX98" fmla="*/ 179939 w 5069918"/>
                <a:gd name="connsiteY98" fmla="*/ 533498 h 3741103"/>
                <a:gd name="connsiteX99" fmla="*/ 276709 w 5069918"/>
                <a:gd name="connsiteY99" fmla="*/ 322519 h 3741103"/>
                <a:gd name="connsiteX100" fmla="*/ 392571 w 5069918"/>
                <a:gd name="connsiteY100" fmla="*/ 119280 h 37411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5069918" h="3741103">
                  <a:moveTo>
                    <a:pt x="475344" y="0"/>
                  </a:moveTo>
                  <a:lnTo>
                    <a:pt x="643707" y="0"/>
                  </a:lnTo>
                  <a:lnTo>
                    <a:pt x="635672" y="7778"/>
                  </a:lnTo>
                  <a:cubicBezTo>
                    <a:pt x="583538" y="62643"/>
                    <a:pt x="533759" y="119691"/>
                    <a:pt x="486638" y="178818"/>
                  </a:cubicBezTo>
                  <a:cubicBezTo>
                    <a:pt x="439560" y="237945"/>
                    <a:pt x="395012" y="299131"/>
                    <a:pt x="353514" y="362293"/>
                  </a:cubicBezTo>
                  <a:cubicBezTo>
                    <a:pt x="312714" y="425784"/>
                    <a:pt x="274180" y="490841"/>
                    <a:pt x="240181" y="558120"/>
                  </a:cubicBezTo>
                  <a:cubicBezTo>
                    <a:pt x="231376" y="574838"/>
                    <a:pt x="223180" y="591801"/>
                    <a:pt x="215073" y="608766"/>
                  </a:cubicBezTo>
                  <a:lnTo>
                    <a:pt x="202868" y="634294"/>
                  </a:lnTo>
                  <a:lnTo>
                    <a:pt x="191273" y="660069"/>
                  </a:lnTo>
                  <a:cubicBezTo>
                    <a:pt x="183688" y="677280"/>
                    <a:pt x="176016" y="694491"/>
                    <a:pt x="169129" y="712032"/>
                  </a:cubicBezTo>
                  <a:cubicBezTo>
                    <a:pt x="162242" y="729572"/>
                    <a:pt x="154658" y="746866"/>
                    <a:pt x="148381" y="764571"/>
                  </a:cubicBezTo>
                  <a:cubicBezTo>
                    <a:pt x="121529" y="834897"/>
                    <a:pt x="98775" y="906706"/>
                    <a:pt x="80903" y="979750"/>
                  </a:cubicBezTo>
                  <a:cubicBezTo>
                    <a:pt x="44636" y="1125509"/>
                    <a:pt x="26067" y="1275550"/>
                    <a:pt x="26154" y="1425590"/>
                  </a:cubicBezTo>
                  <a:cubicBezTo>
                    <a:pt x="26590" y="1500365"/>
                    <a:pt x="34001" y="1574973"/>
                    <a:pt x="49170" y="1648182"/>
                  </a:cubicBezTo>
                  <a:cubicBezTo>
                    <a:pt x="65124" y="1721226"/>
                    <a:pt x="88226" y="1792705"/>
                    <a:pt x="119437" y="1861055"/>
                  </a:cubicBezTo>
                  <a:cubicBezTo>
                    <a:pt x="126847" y="1878267"/>
                    <a:pt x="135478" y="1895066"/>
                    <a:pt x="143672" y="1911947"/>
                  </a:cubicBezTo>
                  <a:cubicBezTo>
                    <a:pt x="152565" y="1928582"/>
                    <a:pt x="161021" y="1945381"/>
                    <a:pt x="170611" y="1961687"/>
                  </a:cubicBezTo>
                  <a:cubicBezTo>
                    <a:pt x="188919" y="1994626"/>
                    <a:pt x="209319" y="2026578"/>
                    <a:pt x="230330" y="2058118"/>
                  </a:cubicBezTo>
                  <a:cubicBezTo>
                    <a:pt x="251253" y="2089740"/>
                    <a:pt x="273658" y="2120539"/>
                    <a:pt x="296237" y="2151255"/>
                  </a:cubicBezTo>
                  <a:cubicBezTo>
                    <a:pt x="319165" y="2181725"/>
                    <a:pt x="342966" y="2211782"/>
                    <a:pt x="366853" y="2241757"/>
                  </a:cubicBezTo>
                  <a:cubicBezTo>
                    <a:pt x="414714" y="2301791"/>
                    <a:pt x="464756" y="2360588"/>
                    <a:pt x="513838" y="2420786"/>
                  </a:cubicBezTo>
                  <a:cubicBezTo>
                    <a:pt x="538509" y="2450761"/>
                    <a:pt x="563094" y="2480983"/>
                    <a:pt x="587330" y="2511534"/>
                  </a:cubicBezTo>
                  <a:cubicBezTo>
                    <a:pt x="611479" y="2541839"/>
                    <a:pt x="635453" y="2574038"/>
                    <a:pt x="658817" y="2603437"/>
                  </a:cubicBezTo>
                  <a:cubicBezTo>
                    <a:pt x="682008" y="2633577"/>
                    <a:pt x="706330" y="2662811"/>
                    <a:pt x="730305" y="2692210"/>
                  </a:cubicBezTo>
                  <a:cubicBezTo>
                    <a:pt x="754977" y="2721115"/>
                    <a:pt x="779474" y="2750019"/>
                    <a:pt x="805018" y="2777936"/>
                  </a:cubicBezTo>
                  <a:cubicBezTo>
                    <a:pt x="855757" y="2834098"/>
                    <a:pt x="908500" y="2888202"/>
                    <a:pt x="963424" y="2939588"/>
                  </a:cubicBezTo>
                  <a:cubicBezTo>
                    <a:pt x="1073444" y="3042113"/>
                    <a:pt x="1192183" y="3133604"/>
                    <a:pt x="1319204" y="3209447"/>
                  </a:cubicBezTo>
                  <a:cubicBezTo>
                    <a:pt x="1382846" y="3247164"/>
                    <a:pt x="1448143" y="3281751"/>
                    <a:pt x="1515882" y="3310902"/>
                  </a:cubicBezTo>
                  <a:cubicBezTo>
                    <a:pt x="1583184" y="3340877"/>
                    <a:pt x="1652666" y="3366159"/>
                    <a:pt x="1723456" y="3387570"/>
                  </a:cubicBezTo>
                  <a:cubicBezTo>
                    <a:pt x="1794246" y="3409063"/>
                    <a:pt x="1866431" y="3426439"/>
                    <a:pt x="1939662" y="3440520"/>
                  </a:cubicBezTo>
                  <a:cubicBezTo>
                    <a:pt x="2012981" y="3454355"/>
                    <a:pt x="2087519" y="3463825"/>
                    <a:pt x="2162581" y="3470167"/>
                  </a:cubicBezTo>
                  <a:cubicBezTo>
                    <a:pt x="2237643" y="3476589"/>
                    <a:pt x="2313489" y="3479390"/>
                    <a:pt x="2389597" y="3479472"/>
                  </a:cubicBezTo>
                  <a:cubicBezTo>
                    <a:pt x="2408602" y="3479472"/>
                    <a:pt x="2427869" y="3479801"/>
                    <a:pt x="2446002" y="3479059"/>
                  </a:cubicBezTo>
                  <a:lnTo>
                    <a:pt x="2473639" y="3478402"/>
                  </a:lnTo>
                  <a:lnTo>
                    <a:pt x="2501187" y="3477083"/>
                  </a:lnTo>
                  <a:cubicBezTo>
                    <a:pt x="2537890" y="3475519"/>
                    <a:pt x="2574418" y="3472060"/>
                    <a:pt x="2610685" y="3468025"/>
                  </a:cubicBezTo>
                  <a:cubicBezTo>
                    <a:pt x="2755926" y="3451226"/>
                    <a:pt x="2897244" y="3414415"/>
                    <a:pt x="3033071" y="3360230"/>
                  </a:cubicBezTo>
                  <a:cubicBezTo>
                    <a:pt x="3101158" y="3333383"/>
                    <a:pt x="3167589" y="3301514"/>
                    <a:pt x="3232974" y="3266681"/>
                  </a:cubicBezTo>
                  <a:cubicBezTo>
                    <a:pt x="3298446" y="3232011"/>
                    <a:pt x="3362697" y="3193554"/>
                    <a:pt x="3425990" y="3152873"/>
                  </a:cubicBezTo>
                  <a:cubicBezTo>
                    <a:pt x="3489282" y="3112110"/>
                    <a:pt x="3551529" y="3068712"/>
                    <a:pt x="3613601" y="3024078"/>
                  </a:cubicBezTo>
                  <a:cubicBezTo>
                    <a:pt x="3644549" y="3001762"/>
                    <a:pt x="3675411" y="2978868"/>
                    <a:pt x="3706185" y="2955893"/>
                  </a:cubicBezTo>
                  <a:lnTo>
                    <a:pt x="3799729" y="2885155"/>
                  </a:lnTo>
                  <a:cubicBezTo>
                    <a:pt x="3926402" y="2790205"/>
                    <a:pt x="4053597" y="2699374"/>
                    <a:pt x="4175561" y="2606072"/>
                  </a:cubicBezTo>
                  <a:cubicBezTo>
                    <a:pt x="4297526" y="2512852"/>
                    <a:pt x="4414084" y="2416833"/>
                    <a:pt x="4517132" y="2312331"/>
                  </a:cubicBezTo>
                  <a:cubicBezTo>
                    <a:pt x="4568480" y="2259956"/>
                    <a:pt x="4616604" y="2205689"/>
                    <a:pt x="4659758" y="2148703"/>
                  </a:cubicBezTo>
                  <a:cubicBezTo>
                    <a:pt x="4702650" y="2091634"/>
                    <a:pt x="4741184" y="2032096"/>
                    <a:pt x="4773178" y="1969674"/>
                  </a:cubicBezTo>
                  <a:cubicBezTo>
                    <a:pt x="4837865" y="1845080"/>
                    <a:pt x="4877446" y="1709038"/>
                    <a:pt x="4892092" y="1567562"/>
                  </a:cubicBezTo>
                  <a:cubicBezTo>
                    <a:pt x="4895666" y="1532233"/>
                    <a:pt x="4897845" y="1496576"/>
                    <a:pt x="4898804" y="1460754"/>
                  </a:cubicBezTo>
                  <a:cubicBezTo>
                    <a:pt x="4899066" y="1442884"/>
                    <a:pt x="4899414" y="1425015"/>
                    <a:pt x="4899153" y="1406239"/>
                  </a:cubicBezTo>
                  <a:cubicBezTo>
                    <a:pt x="4898979" y="1387711"/>
                    <a:pt x="4899066" y="1369263"/>
                    <a:pt x="4898456" y="1350735"/>
                  </a:cubicBezTo>
                  <a:cubicBezTo>
                    <a:pt x="4896974" y="1276703"/>
                    <a:pt x="4893226" y="1202753"/>
                    <a:pt x="4886774" y="1128886"/>
                  </a:cubicBezTo>
                  <a:cubicBezTo>
                    <a:pt x="4873610" y="981232"/>
                    <a:pt x="4851030" y="833991"/>
                    <a:pt x="4815896" y="689221"/>
                  </a:cubicBezTo>
                  <a:cubicBezTo>
                    <a:pt x="4780676" y="544533"/>
                    <a:pt x="4733860" y="402068"/>
                    <a:pt x="4673183" y="264874"/>
                  </a:cubicBezTo>
                  <a:cubicBezTo>
                    <a:pt x="4658101" y="230533"/>
                    <a:pt x="4642147" y="196605"/>
                    <a:pt x="4625496" y="162925"/>
                  </a:cubicBezTo>
                  <a:cubicBezTo>
                    <a:pt x="4608583" y="129326"/>
                    <a:pt x="4590885" y="96222"/>
                    <a:pt x="4572490" y="63364"/>
                  </a:cubicBezTo>
                  <a:lnTo>
                    <a:pt x="4532299" y="0"/>
                  </a:lnTo>
                  <a:lnTo>
                    <a:pt x="4626680" y="0"/>
                  </a:lnTo>
                  <a:lnTo>
                    <a:pt x="4643978" y="26636"/>
                  </a:lnTo>
                  <a:cubicBezTo>
                    <a:pt x="4663594" y="60152"/>
                    <a:pt x="4682598" y="94080"/>
                    <a:pt x="4700644" y="128338"/>
                  </a:cubicBezTo>
                  <a:cubicBezTo>
                    <a:pt x="4718866" y="162595"/>
                    <a:pt x="4736476" y="197100"/>
                    <a:pt x="4753214" y="232016"/>
                  </a:cubicBezTo>
                  <a:cubicBezTo>
                    <a:pt x="4820082" y="371681"/>
                    <a:pt x="4875964" y="515957"/>
                    <a:pt x="4921297" y="663363"/>
                  </a:cubicBezTo>
                  <a:cubicBezTo>
                    <a:pt x="4966630" y="810687"/>
                    <a:pt x="5002460" y="960975"/>
                    <a:pt x="5027482" y="1112991"/>
                  </a:cubicBezTo>
                  <a:cubicBezTo>
                    <a:pt x="5040123" y="1189000"/>
                    <a:pt x="5050323" y="1265421"/>
                    <a:pt x="5058082" y="1342088"/>
                  </a:cubicBezTo>
                  <a:cubicBezTo>
                    <a:pt x="5060261" y="1361276"/>
                    <a:pt x="5061743" y="1380464"/>
                    <a:pt x="5063486" y="1399651"/>
                  </a:cubicBezTo>
                  <a:cubicBezTo>
                    <a:pt x="5065318" y="1418591"/>
                    <a:pt x="5066625" y="1438437"/>
                    <a:pt x="5067846" y="1458284"/>
                  </a:cubicBezTo>
                  <a:cubicBezTo>
                    <a:pt x="5069851" y="1497894"/>
                    <a:pt x="5070461" y="1537751"/>
                    <a:pt x="5069414" y="1577772"/>
                  </a:cubicBezTo>
                  <a:cubicBezTo>
                    <a:pt x="5067060" y="1657734"/>
                    <a:pt x="5057820" y="1738272"/>
                    <a:pt x="5040732" y="1817822"/>
                  </a:cubicBezTo>
                  <a:cubicBezTo>
                    <a:pt x="5023123" y="1897289"/>
                    <a:pt x="4997578" y="1975686"/>
                    <a:pt x="4964102" y="2050871"/>
                  </a:cubicBezTo>
                  <a:cubicBezTo>
                    <a:pt x="4897409" y="2201736"/>
                    <a:pt x="4799942" y="2338271"/>
                    <a:pt x="4689486" y="2458008"/>
                  </a:cubicBezTo>
                  <a:cubicBezTo>
                    <a:pt x="4579116" y="2578485"/>
                    <a:pt x="4456716" y="2684139"/>
                    <a:pt x="4333792" y="2784606"/>
                  </a:cubicBezTo>
                  <a:cubicBezTo>
                    <a:pt x="4210520" y="2884908"/>
                    <a:pt x="4085853" y="2979775"/>
                    <a:pt x="3965197" y="3076041"/>
                  </a:cubicBezTo>
                  <a:lnTo>
                    <a:pt x="3873745" y="3149167"/>
                  </a:lnTo>
                  <a:cubicBezTo>
                    <a:pt x="3842621" y="3173790"/>
                    <a:pt x="3811325" y="3198413"/>
                    <a:pt x="3779416" y="3222705"/>
                  </a:cubicBezTo>
                  <a:cubicBezTo>
                    <a:pt x="3715863" y="3271374"/>
                    <a:pt x="3650652" y="3319055"/>
                    <a:pt x="3582739" y="3364594"/>
                  </a:cubicBezTo>
                  <a:cubicBezTo>
                    <a:pt x="3514913" y="3410051"/>
                    <a:pt x="3445170" y="3454190"/>
                    <a:pt x="3371851" y="3494377"/>
                  </a:cubicBezTo>
                  <a:cubicBezTo>
                    <a:pt x="3298533" y="3534481"/>
                    <a:pt x="3222687" y="3571703"/>
                    <a:pt x="3143615" y="3603819"/>
                  </a:cubicBezTo>
                  <a:cubicBezTo>
                    <a:pt x="2985994" y="3668876"/>
                    <a:pt x="2815732" y="3712356"/>
                    <a:pt x="2643552" y="3730555"/>
                  </a:cubicBezTo>
                  <a:cubicBezTo>
                    <a:pt x="2600484" y="3734838"/>
                    <a:pt x="2557331" y="3738297"/>
                    <a:pt x="2514264" y="3739696"/>
                  </a:cubicBezTo>
                  <a:lnTo>
                    <a:pt x="2481920" y="3740849"/>
                  </a:lnTo>
                  <a:lnTo>
                    <a:pt x="2449664" y="3741014"/>
                  </a:lnTo>
                  <a:cubicBezTo>
                    <a:pt x="2427869" y="3741343"/>
                    <a:pt x="2407207" y="3740685"/>
                    <a:pt x="2386284" y="3740273"/>
                  </a:cubicBezTo>
                  <a:cubicBezTo>
                    <a:pt x="2344525" y="3739779"/>
                    <a:pt x="2302505" y="3737391"/>
                    <a:pt x="2260658" y="3735331"/>
                  </a:cubicBezTo>
                  <a:cubicBezTo>
                    <a:pt x="2218725" y="3732038"/>
                    <a:pt x="2176791" y="3728991"/>
                    <a:pt x="2134945" y="3723967"/>
                  </a:cubicBezTo>
                  <a:cubicBezTo>
                    <a:pt x="2051165" y="3714497"/>
                    <a:pt x="1967473" y="3701568"/>
                    <a:pt x="1884564" y="3683451"/>
                  </a:cubicBezTo>
                  <a:cubicBezTo>
                    <a:pt x="1801657" y="3665335"/>
                    <a:pt x="1719708" y="3642029"/>
                    <a:pt x="1639764" y="3613537"/>
                  </a:cubicBezTo>
                  <a:cubicBezTo>
                    <a:pt x="1559820" y="3584961"/>
                    <a:pt x="1481969" y="3550869"/>
                    <a:pt x="1407081" y="3512164"/>
                  </a:cubicBezTo>
                  <a:cubicBezTo>
                    <a:pt x="1332455" y="3472884"/>
                    <a:pt x="1260794" y="3428992"/>
                    <a:pt x="1193491" y="3380240"/>
                  </a:cubicBezTo>
                  <a:cubicBezTo>
                    <a:pt x="1058362" y="3283233"/>
                    <a:pt x="939973" y="3169508"/>
                    <a:pt x="836141" y="3047878"/>
                  </a:cubicBezTo>
                  <a:cubicBezTo>
                    <a:pt x="784444" y="2986774"/>
                    <a:pt x="736321" y="2923695"/>
                    <a:pt x="690812" y="2859461"/>
                  </a:cubicBezTo>
                  <a:cubicBezTo>
                    <a:pt x="645217" y="2795229"/>
                    <a:pt x="602674" y="2729596"/>
                    <a:pt x="562397" y="2662976"/>
                  </a:cubicBezTo>
                  <a:cubicBezTo>
                    <a:pt x="541823" y="2629295"/>
                    <a:pt x="522992" y="2597755"/>
                    <a:pt x="502504" y="2565474"/>
                  </a:cubicBezTo>
                  <a:cubicBezTo>
                    <a:pt x="482192" y="2533440"/>
                    <a:pt x="461530" y="2501406"/>
                    <a:pt x="440258" y="2469619"/>
                  </a:cubicBezTo>
                  <a:lnTo>
                    <a:pt x="310360" y="2278732"/>
                  </a:lnTo>
                  <a:cubicBezTo>
                    <a:pt x="288826" y="2246616"/>
                    <a:pt x="267555" y="2214335"/>
                    <a:pt x="246806" y="2181642"/>
                  </a:cubicBezTo>
                  <a:cubicBezTo>
                    <a:pt x="226057" y="2148949"/>
                    <a:pt x="205483" y="2116174"/>
                    <a:pt x="186303" y="2082411"/>
                  </a:cubicBezTo>
                  <a:cubicBezTo>
                    <a:pt x="147857" y="2015213"/>
                    <a:pt x="112550" y="1946041"/>
                    <a:pt x="84390" y="1874231"/>
                  </a:cubicBezTo>
                  <a:cubicBezTo>
                    <a:pt x="55708" y="1802669"/>
                    <a:pt x="34436" y="1728473"/>
                    <a:pt x="20139" y="1653288"/>
                  </a:cubicBezTo>
                  <a:cubicBezTo>
                    <a:pt x="6452" y="1578103"/>
                    <a:pt x="0" y="1501764"/>
                    <a:pt x="0" y="1425590"/>
                  </a:cubicBezTo>
                  <a:cubicBezTo>
                    <a:pt x="1133" y="1121885"/>
                    <a:pt x="63293" y="819004"/>
                    <a:pt x="179939" y="533498"/>
                  </a:cubicBezTo>
                  <a:cubicBezTo>
                    <a:pt x="209232" y="462183"/>
                    <a:pt x="240965" y="391527"/>
                    <a:pt x="276709" y="322519"/>
                  </a:cubicBezTo>
                  <a:cubicBezTo>
                    <a:pt x="311930" y="253262"/>
                    <a:pt x="350725" y="185489"/>
                    <a:pt x="392571" y="11928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81" name="Freeform: Shape 11280">
              <a:extLst>
                <a:ext uri="{FF2B5EF4-FFF2-40B4-BE49-F238E27FC236}">
                  <a16:creationId xmlns:a16="http://schemas.microsoft.com/office/drawing/2014/main" id="{58E67742-7BE5-458C-BC8D-9EE8557636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62838" y="1"/>
              <a:ext cx="4960548" cy="3526297"/>
            </a:xfrm>
            <a:custGeom>
              <a:avLst/>
              <a:gdLst>
                <a:gd name="connsiteX0" fmla="*/ 542883 w 4960548"/>
                <a:gd name="connsiteY0" fmla="*/ 0 h 3526297"/>
                <a:gd name="connsiteX1" fmla="*/ 826658 w 4960548"/>
                <a:gd name="connsiteY1" fmla="*/ 0 h 3526297"/>
                <a:gd name="connsiteX2" fmla="*/ 730698 w 4960548"/>
                <a:gd name="connsiteY2" fmla="*/ 89329 h 3526297"/>
                <a:gd name="connsiteX3" fmla="*/ 590295 w 4960548"/>
                <a:gd name="connsiteY3" fmla="*/ 244485 h 3526297"/>
                <a:gd name="connsiteX4" fmla="*/ 357524 w 4960548"/>
                <a:gd name="connsiteY4" fmla="*/ 587307 h 3526297"/>
                <a:gd name="connsiteX5" fmla="*/ 199554 w 4960548"/>
                <a:gd name="connsiteY5" fmla="*/ 966280 h 3526297"/>
                <a:gd name="connsiteX6" fmla="*/ 142104 w 4960548"/>
                <a:gd name="connsiteY6" fmla="*/ 1370286 h 3526297"/>
                <a:gd name="connsiteX7" fmla="*/ 166339 w 4960548"/>
                <a:gd name="connsiteY7" fmla="*/ 1568090 h 3526297"/>
                <a:gd name="connsiteX8" fmla="*/ 237914 w 4960548"/>
                <a:gd name="connsiteY8" fmla="*/ 1753129 h 3526297"/>
                <a:gd name="connsiteX9" fmla="*/ 287868 w 4960548"/>
                <a:gd name="connsiteY9" fmla="*/ 1840255 h 3526297"/>
                <a:gd name="connsiteX10" fmla="*/ 345232 w 4960548"/>
                <a:gd name="connsiteY10" fmla="*/ 1924581 h 3526297"/>
                <a:gd name="connsiteX11" fmla="*/ 477745 w 4960548"/>
                <a:gd name="connsiteY11" fmla="*/ 2087551 h 3526297"/>
                <a:gd name="connsiteX12" fmla="*/ 621156 w 4960548"/>
                <a:gd name="connsiteY12" fmla="*/ 2251756 h 3526297"/>
                <a:gd name="connsiteX13" fmla="*/ 692469 w 4960548"/>
                <a:gd name="connsiteY13" fmla="*/ 2337482 h 3526297"/>
                <a:gd name="connsiteX14" fmla="*/ 726731 w 4960548"/>
                <a:gd name="connsiteY14" fmla="*/ 2379562 h 3526297"/>
                <a:gd name="connsiteX15" fmla="*/ 760295 w 4960548"/>
                <a:gd name="connsiteY15" fmla="*/ 2419831 h 3526297"/>
                <a:gd name="connsiteX16" fmla="*/ 1048685 w 4960548"/>
                <a:gd name="connsiteY16" fmla="*/ 2717443 h 3526297"/>
                <a:gd name="connsiteX17" fmla="*/ 1202035 w 4960548"/>
                <a:gd name="connsiteY17" fmla="*/ 2851344 h 3526297"/>
                <a:gd name="connsiteX18" fmla="*/ 1362620 w 4960548"/>
                <a:gd name="connsiteY18" fmla="*/ 2974785 h 3526297"/>
                <a:gd name="connsiteX19" fmla="*/ 1721364 w 4960548"/>
                <a:gd name="connsiteY19" fmla="*/ 3170036 h 3526297"/>
                <a:gd name="connsiteX20" fmla="*/ 1922052 w 4960548"/>
                <a:gd name="connsiteY20" fmla="*/ 3225210 h 3526297"/>
                <a:gd name="connsiteX21" fmla="*/ 1973488 w 4960548"/>
                <a:gd name="connsiteY21" fmla="*/ 3234928 h 3526297"/>
                <a:gd name="connsiteX22" fmla="*/ 2025360 w 4960548"/>
                <a:gd name="connsiteY22" fmla="*/ 3243080 h 3526297"/>
                <a:gd name="connsiteX23" fmla="*/ 2130063 w 4960548"/>
                <a:gd name="connsiteY23" fmla="*/ 3254774 h 3526297"/>
                <a:gd name="connsiteX24" fmla="*/ 2182719 w 4960548"/>
                <a:gd name="connsiteY24" fmla="*/ 3258562 h 3526297"/>
                <a:gd name="connsiteX25" fmla="*/ 2235551 w 4960548"/>
                <a:gd name="connsiteY25" fmla="*/ 3261197 h 3526297"/>
                <a:gd name="connsiteX26" fmla="*/ 2288556 w 4960548"/>
                <a:gd name="connsiteY26" fmla="*/ 3262350 h 3526297"/>
                <a:gd name="connsiteX27" fmla="*/ 2341648 w 4960548"/>
                <a:gd name="connsiteY27" fmla="*/ 3262103 h 3526297"/>
                <a:gd name="connsiteX28" fmla="*/ 2368238 w 4960548"/>
                <a:gd name="connsiteY28" fmla="*/ 3261856 h 3526297"/>
                <a:gd name="connsiteX29" fmla="*/ 2393869 w 4960548"/>
                <a:gd name="connsiteY29" fmla="*/ 3260785 h 3526297"/>
                <a:gd name="connsiteX30" fmla="*/ 2419413 w 4960548"/>
                <a:gd name="connsiteY30" fmla="*/ 3259550 h 3526297"/>
                <a:gd name="connsiteX31" fmla="*/ 2444869 w 4960548"/>
                <a:gd name="connsiteY31" fmla="*/ 3257574 h 3526297"/>
                <a:gd name="connsiteX32" fmla="*/ 2545824 w 4960548"/>
                <a:gd name="connsiteY32" fmla="*/ 3245798 h 3526297"/>
                <a:gd name="connsiteX33" fmla="*/ 2930373 w 4960548"/>
                <a:gd name="connsiteY33" fmla="*/ 3126555 h 3526297"/>
                <a:gd name="connsiteX34" fmla="*/ 3285631 w 4960548"/>
                <a:gd name="connsiteY34" fmla="*/ 2917552 h 3526297"/>
                <a:gd name="connsiteX35" fmla="*/ 3371764 w 4960548"/>
                <a:gd name="connsiteY35" fmla="*/ 2856120 h 3526297"/>
                <a:gd name="connsiteX36" fmla="*/ 3457898 w 4960548"/>
                <a:gd name="connsiteY36" fmla="*/ 2792628 h 3526297"/>
                <a:gd name="connsiteX37" fmla="*/ 3632344 w 4960548"/>
                <a:gd name="connsiteY37" fmla="*/ 2660869 h 3526297"/>
                <a:gd name="connsiteX38" fmla="*/ 3990915 w 4960548"/>
                <a:gd name="connsiteY38" fmla="*/ 2405832 h 3526297"/>
                <a:gd name="connsiteX39" fmla="*/ 4324988 w 4960548"/>
                <a:gd name="connsiteY39" fmla="*/ 2152196 h 3526297"/>
                <a:gd name="connsiteX40" fmla="*/ 4592106 w 4960548"/>
                <a:gd name="connsiteY40" fmla="*/ 1861501 h 3526297"/>
                <a:gd name="connsiteX41" fmla="*/ 4683122 w 4960548"/>
                <a:gd name="connsiteY41" fmla="*/ 1692521 h 3526297"/>
                <a:gd name="connsiteX42" fmla="*/ 4738568 w 4960548"/>
                <a:gd name="connsiteY42" fmla="*/ 1507893 h 3526297"/>
                <a:gd name="connsiteX43" fmla="*/ 4753912 w 4960548"/>
                <a:gd name="connsiteY43" fmla="*/ 1411050 h 3526297"/>
                <a:gd name="connsiteX44" fmla="*/ 4756440 w 4960548"/>
                <a:gd name="connsiteY44" fmla="*/ 1386509 h 3526297"/>
                <a:gd name="connsiteX45" fmla="*/ 4758358 w 4960548"/>
                <a:gd name="connsiteY45" fmla="*/ 1361475 h 3526297"/>
                <a:gd name="connsiteX46" fmla="*/ 4761148 w 4960548"/>
                <a:gd name="connsiteY46" fmla="*/ 1309759 h 3526297"/>
                <a:gd name="connsiteX47" fmla="*/ 4756354 w 4960548"/>
                <a:gd name="connsiteY47" fmla="*/ 1102980 h 3526297"/>
                <a:gd name="connsiteX48" fmla="*/ 4725578 w 4960548"/>
                <a:gd name="connsiteY48" fmla="*/ 898753 h 3526297"/>
                <a:gd name="connsiteX49" fmla="*/ 4673358 w 4960548"/>
                <a:gd name="connsiteY49" fmla="*/ 699384 h 3526297"/>
                <a:gd name="connsiteX50" fmla="*/ 4538491 w 4960548"/>
                <a:gd name="connsiteY50" fmla="*/ 312754 h 3526297"/>
                <a:gd name="connsiteX51" fmla="*/ 4446604 w 4960548"/>
                <a:gd name="connsiteY51" fmla="*/ 129196 h 3526297"/>
                <a:gd name="connsiteX52" fmla="*/ 4419840 w 4960548"/>
                <a:gd name="connsiteY52" fmla="*/ 85222 h 3526297"/>
                <a:gd name="connsiteX53" fmla="*/ 4391680 w 4960548"/>
                <a:gd name="connsiteY53" fmla="*/ 42071 h 3526297"/>
                <a:gd name="connsiteX54" fmla="*/ 4361930 w 4960548"/>
                <a:gd name="connsiteY54" fmla="*/ 0 h 3526297"/>
                <a:gd name="connsiteX55" fmla="*/ 4588871 w 4960548"/>
                <a:gd name="connsiteY55" fmla="*/ 0 h 3526297"/>
                <a:gd name="connsiteX56" fmla="*/ 4613640 w 4960548"/>
                <a:gd name="connsiteY56" fmla="*/ 38859 h 3526297"/>
                <a:gd name="connsiteX57" fmla="*/ 4724445 w 4960548"/>
                <a:gd name="connsiteY57" fmla="*/ 234687 h 3526297"/>
                <a:gd name="connsiteX58" fmla="*/ 4876138 w 4960548"/>
                <a:gd name="connsiteY58" fmla="*/ 653022 h 3526297"/>
                <a:gd name="connsiteX59" fmla="*/ 4911707 w 4960548"/>
                <a:gd name="connsiteY59" fmla="*/ 870671 h 3526297"/>
                <a:gd name="connsiteX60" fmla="*/ 4934810 w 4960548"/>
                <a:gd name="connsiteY60" fmla="*/ 1088487 h 3526297"/>
                <a:gd name="connsiteX61" fmla="*/ 4953206 w 4960548"/>
                <a:gd name="connsiteY61" fmla="*/ 1306301 h 3526297"/>
                <a:gd name="connsiteX62" fmla="*/ 4956954 w 4960548"/>
                <a:gd name="connsiteY62" fmla="*/ 1360899 h 3526297"/>
                <a:gd name="connsiteX63" fmla="*/ 4958610 w 4960548"/>
                <a:gd name="connsiteY63" fmla="*/ 1388980 h 3526297"/>
                <a:gd name="connsiteX64" fmla="*/ 4959830 w 4960548"/>
                <a:gd name="connsiteY64" fmla="*/ 1417555 h 3526297"/>
                <a:gd name="connsiteX65" fmla="*/ 4958174 w 4960548"/>
                <a:gd name="connsiteY65" fmla="*/ 1532680 h 3526297"/>
                <a:gd name="connsiteX66" fmla="*/ 4834030 w 4960548"/>
                <a:gd name="connsiteY66" fmla="*/ 1984861 h 3526297"/>
                <a:gd name="connsiteX67" fmla="*/ 4558106 w 4960548"/>
                <a:gd name="connsiteY67" fmla="*/ 2368857 h 3526297"/>
                <a:gd name="connsiteX68" fmla="*/ 4389936 w 4960548"/>
                <a:gd name="connsiteY68" fmla="*/ 2528945 h 3526297"/>
                <a:gd name="connsiteX69" fmla="*/ 4214618 w 4960548"/>
                <a:gd name="connsiteY69" fmla="*/ 2674457 h 3526297"/>
                <a:gd name="connsiteX70" fmla="*/ 3858489 w 4960548"/>
                <a:gd name="connsiteY70" fmla="*/ 2936658 h 3526297"/>
                <a:gd name="connsiteX71" fmla="*/ 3768868 w 4960548"/>
                <a:gd name="connsiteY71" fmla="*/ 3000643 h 3526297"/>
                <a:gd name="connsiteX72" fmla="*/ 3676806 w 4960548"/>
                <a:gd name="connsiteY72" fmla="*/ 3065040 h 3526297"/>
                <a:gd name="connsiteX73" fmla="*/ 3582477 w 4960548"/>
                <a:gd name="connsiteY73" fmla="*/ 3128614 h 3526297"/>
                <a:gd name="connsiteX74" fmla="*/ 3485185 w 4960548"/>
                <a:gd name="connsiteY74" fmla="*/ 3190377 h 3526297"/>
                <a:gd name="connsiteX75" fmla="*/ 3280923 w 4960548"/>
                <a:gd name="connsiteY75" fmla="*/ 3306325 h 3526297"/>
                <a:gd name="connsiteX76" fmla="*/ 3061230 w 4960548"/>
                <a:gd name="connsiteY76" fmla="*/ 3404897 h 3526297"/>
                <a:gd name="connsiteX77" fmla="*/ 2583137 w 4960548"/>
                <a:gd name="connsiteY77" fmla="*/ 3518292 h 3526297"/>
                <a:gd name="connsiteX78" fmla="*/ 2460038 w 4960548"/>
                <a:gd name="connsiteY78" fmla="*/ 3525622 h 3526297"/>
                <a:gd name="connsiteX79" fmla="*/ 2429264 w 4960548"/>
                <a:gd name="connsiteY79" fmla="*/ 3526280 h 3526297"/>
                <a:gd name="connsiteX80" fmla="*/ 2398576 w 4960548"/>
                <a:gd name="connsiteY80" fmla="*/ 3526116 h 3526297"/>
                <a:gd name="connsiteX81" fmla="*/ 2367977 w 4960548"/>
                <a:gd name="connsiteY81" fmla="*/ 3525786 h 3526297"/>
                <a:gd name="connsiteX82" fmla="*/ 2338249 w 4960548"/>
                <a:gd name="connsiteY82" fmla="*/ 3524716 h 3526297"/>
                <a:gd name="connsiteX83" fmla="*/ 2100770 w 4960548"/>
                <a:gd name="connsiteY83" fmla="*/ 3506845 h 3526297"/>
                <a:gd name="connsiteX84" fmla="*/ 1864776 w 4960548"/>
                <a:gd name="connsiteY84" fmla="*/ 3467483 h 3526297"/>
                <a:gd name="connsiteX85" fmla="*/ 1632964 w 4960548"/>
                <a:gd name="connsiteY85" fmla="*/ 3405803 h 3526297"/>
                <a:gd name="connsiteX86" fmla="*/ 1189219 w 4960548"/>
                <a:gd name="connsiteY86" fmla="*/ 3220352 h 3526297"/>
                <a:gd name="connsiteX87" fmla="*/ 815305 w 4960548"/>
                <a:gd name="connsiteY87" fmla="*/ 2931634 h 3526297"/>
                <a:gd name="connsiteX88" fmla="*/ 663699 w 4960548"/>
                <a:gd name="connsiteY88" fmla="*/ 2757877 h 3526297"/>
                <a:gd name="connsiteX89" fmla="*/ 531274 w 4960548"/>
                <a:gd name="connsiteY89" fmla="*/ 2573907 h 3526297"/>
                <a:gd name="connsiteX90" fmla="*/ 500325 w 4960548"/>
                <a:gd name="connsiteY90" fmla="*/ 2527051 h 3526297"/>
                <a:gd name="connsiteX91" fmla="*/ 470771 w 4960548"/>
                <a:gd name="connsiteY91" fmla="*/ 2481594 h 3526297"/>
                <a:gd name="connsiteX92" fmla="*/ 412448 w 4960548"/>
                <a:gd name="connsiteY92" fmla="*/ 2393479 h 3526297"/>
                <a:gd name="connsiteX93" fmla="*/ 291616 w 4960548"/>
                <a:gd name="connsiteY93" fmla="*/ 2213464 h 3526297"/>
                <a:gd name="connsiteX94" fmla="*/ 173662 w 4960548"/>
                <a:gd name="connsiteY94" fmla="*/ 2023154 h 3526297"/>
                <a:gd name="connsiteX95" fmla="*/ 120483 w 4960548"/>
                <a:gd name="connsiteY95" fmla="*/ 1922276 h 3526297"/>
                <a:gd name="connsiteX96" fmla="*/ 75324 w 4960548"/>
                <a:gd name="connsiteY96" fmla="*/ 1816703 h 3526297"/>
                <a:gd name="connsiteX97" fmla="*/ 40713 w 4960548"/>
                <a:gd name="connsiteY97" fmla="*/ 1707179 h 3526297"/>
                <a:gd name="connsiteX98" fmla="*/ 27811 w 4960548"/>
                <a:gd name="connsiteY98" fmla="*/ 1651346 h 3526297"/>
                <a:gd name="connsiteX99" fmla="*/ 22144 w 4960548"/>
                <a:gd name="connsiteY99" fmla="*/ 1623346 h 3526297"/>
                <a:gd name="connsiteX100" fmla="*/ 17436 w 4960548"/>
                <a:gd name="connsiteY100" fmla="*/ 1595265 h 3526297"/>
                <a:gd name="connsiteX101" fmla="*/ 0 w 4960548"/>
                <a:gd name="connsiteY101" fmla="*/ 1370286 h 3526297"/>
                <a:gd name="connsiteX102" fmla="*/ 48385 w 4960548"/>
                <a:gd name="connsiteY102" fmla="*/ 931939 h 3526297"/>
                <a:gd name="connsiteX103" fmla="*/ 193801 w 4960548"/>
                <a:gd name="connsiteY103" fmla="*/ 511957 h 3526297"/>
                <a:gd name="connsiteX104" fmla="*/ 431660 w 4960548"/>
                <a:gd name="connsiteY104" fmla="*/ 131379 h 3526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Lst>
              <a:rect l="l" t="t" r="r" b="b"/>
              <a:pathLst>
                <a:path w="4960548" h="3526297">
                  <a:moveTo>
                    <a:pt x="542883" y="0"/>
                  </a:moveTo>
                  <a:lnTo>
                    <a:pt x="826658" y="0"/>
                  </a:lnTo>
                  <a:lnTo>
                    <a:pt x="730698" y="89329"/>
                  </a:lnTo>
                  <a:cubicBezTo>
                    <a:pt x="681528" y="139120"/>
                    <a:pt x="634626" y="190876"/>
                    <a:pt x="590295" y="244485"/>
                  </a:cubicBezTo>
                  <a:cubicBezTo>
                    <a:pt x="501458" y="351540"/>
                    <a:pt x="423083" y="466336"/>
                    <a:pt x="357524" y="587307"/>
                  </a:cubicBezTo>
                  <a:cubicBezTo>
                    <a:pt x="291965" y="708196"/>
                    <a:pt x="237391" y="834767"/>
                    <a:pt x="199554" y="966280"/>
                  </a:cubicBezTo>
                  <a:cubicBezTo>
                    <a:pt x="161632" y="1097463"/>
                    <a:pt x="142016" y="1233833"/>
                    <a:pt x="142104" y="1370286"/>
                  </a:cubicBezTo>
                  <a:cubicBezTo>
                    <a:pt x="142888" y="1437319"/>
                    <a:pt x="149862" y="1503858"/>
                    <a:pt x="166339" y="1568090"/>
                  </a:cubicBezTo>
                  <a:cubicBezTo>
                    <a:pt x="182555" y="1632405"/>
                    <a:pt x="207750" y="1693921"/>
                    <a:pt x="237914" y="1753129"/>
                  </a:cubicBezTo>
                  <a:cubicBezTo>
                    <a:pt x="253170" y="1782693"/>
                    <a:pt x="270084" y="1811680"/>
                    <a:pt x="287868" y="1840255"/>
                  </a:cubicBezTo>
                  <a:cubicBezTo>
                    <a:pt x="305914" y="1868748"/>
                    <a:pt x="325181" y="1896830"/>
                    <a:pt x="345232" y="1924581"/>
                  </a:cubicBezTo>
                  <a:cubicBezTo>
                    <a:pt x="385858" y="1979920"/>
                    <a:pt x="431017" y="2033612"/>
                    <a:pt x="477745" y="2087551"/>
                  </a:cubicBezTo>
                  <a:cubicBezTo>
                    <a:pt x="524474" y="2141573"/>
                    <a:pt x="573294" y="2195594"/>
                    <a:pt x="621156" y="2251756"/>
                  </a:cubicBezTo>
                  <a:cubicBezTo>
                    <a:pt x="645130" y="2279755"/>
                    <a:pt x="668843" y="2308412"/>
                    <a:pt x="692469" y="2337482"/>
                  </a:cubicBezTo>
                  <a:lnTo>
                    <a:pt x="726731" y="2379562"/>
                  </a:lnTo>
                  <a:cubicBezTo>
                    <a:pt x="737977" y="2392986"/>
                    <a:pt x="748700" y="2406738"/>
                    <a:pt x="760295" y="2419831"/>
                  </a:cubicBezTo>
                  <a:cubicBezTo>
                    <a:pt x="850788" y="2526392"/>
                    <a:pt x="948952" y="2624470"/>
                    <a:pt x="1048685" y="2717443"/>
                  </a:cubicBezTo>
                  <a:cubicBezTo>
                    <a:pt x="1098814" y="2763724"/>
                    <a:pt x="1149814" y="2808439"/>
                    <a:pt x="1202035" y="2851344"/>
                  </a:cubicBezTo>
                  <a:cubicBezTo>
                    <a:pt x="1254256" y="2894248"/>
                    <a:pt x="1307435" y="2935752"/>
                    <a:pt x="1362620" y="2974785"/>
                  </a:cubicBezTo>
                  <a:cubicBezTo>
                    <a:pt x="1472554" y="3053017"/>
                    <a:pt x="1591118" y="3122932"/>
                    <a:pt x="1721364" y="3170036"/>
                  </a:cubicBezTo>
                  <a:cubicBezTo>
                    <a:pt x="1786314" y="3193588"/>
                    <a:pt x="1853617" y="3211622"/>
                    <a:pt x="1922052" y="3225210"/>
                  </a:cubicBezTo>
                  <a:cubicBezTo>
                    <a:pt x="1939227" y="3228422"/>
                    <a:pt x="1956227" y="3232128"/>
                    <a:pt x="1973488" y="3234928"/>
                  </a:cubicBezTo>
                  <a:lnTo>
                    <a:pt x="2025360" y="3243080"/>
                  </a:lnTo>
                  <a:cubicBezTo>
                    <a:pt x="2060145" y="3247445"/>
                    <a:pt x="2094930" y="3252056"/>
                    <a:pt x="2130063" y="3254774"/>
                  </a:cubicBezTo>
                  <a:cubicBezTo>
                    <a:pt x="2147587" y="3256338"/>
                    <a:pt x="2165109" y="3257821"/>
                    <a:pt x="2182719" y="3258562"/>
                  </a:cubicBezTo>
                  <a:cubicBezTo>
                    <a:pt x="2200330" y="3259385"/>
                    <a:pt x="2217853" y="3260703"/>
                    <a:pt x="2235551" y="3261197"/>
                  </a:cubicBezTo>
                  <a:lnTo>
                    <a:pt x="2288556" y="3262350"/>
                  </a:lnTo>
                  <a:cubicBezTo>
                    <a:pt x="2306166" y="3262761"/>
                    <a:pt x="2323951" y="3262185"/>
                    <a:pt x="2341648" y="3262103"/>
                  </a:cubicBezTo>
                  <a:lnTo>
                    <a:pt x="2368238" y="3261856"/>
                  </a:lnTo>
                  <a:cubicBezTo>
                    <a:pt x="2376869" y="3261609"/>
                    <a:pt x="2385325" y="3261115"/>
                    <a:pt x="2393869" y="3260785"/>
                  </a:cubicBezTo>
                  <a:cubicBezTo>
                    <a:pt x="2402412" y="3260373"/>
                    <a:pt x="2410956" y="3260127"/>
                    <a:pt x="2419413" y="3259550"/>
                  </a:cubicBezTo>
                  <a:lnTo>
                    <a:pt x="2444869" y="3257574"/>
                  </a:lnTo>
                  <a:cubicBezTo>
                    <a:pt x="2478782" y="3255021"/>
                    <a:pt x="2512434" y="3250739"/>
                    <a:pt x="2545824" y="3245798"/>
                  </a:cubicBezTo>
                  <a:cubicBezTo>
                    <a:pt x="2679470" y="3224881"/>
                    <a:pt x="2807973" y="3183954"/>
                    <a:pt x="2930373" y="3126555"/>
                  </a:cubicBezTo>
                  <a:cubicBezTo>
                    <a:pt x="3053210" y="3069817"/>
                    <a:pt x="3170118" y="2997184"/>
                    <a:pt x="3285631" y="2917552"/>
                  </a:cubicBezTo>
                  <a:cubicBezTo>
                    <a:pt x="3314487" y="2897706"/>
                    <a:pt x="3343169" y="2876954"/>
                    <a:pt x="3371764" y="2856120"/>
                  </a:cubicBezTo>
                  <a:cubicBezTo>
                    <a:pt x="3400534" y="2835285"/>
                    <a:pt x="3429216" y="2814121"/>
                    <a:pt x="3457898" y="2792628"/>
                  </a:cubicBezTo>
                  <a:lnTo>
                    <a:pt x="3632344" y="2660869"/>
                  </a:lnTo>
                  <a:cubicBezTo>
                    <a:pt x="3752043" y="2571190"/>
                    <a:pt x="3872873" y="2487687"/>
                    <a:pt x="3990915" y="2405832"/>
                  </a:cubicBezTo>
                  <a:cubicBezTo>
                    <a:pt x="4108869" y="2323976"/>
                    <a:pt x="4222378" y="2241297"/>
                    <a:pt x="4324988" y="2152196"/>
                  </a:cubicBezTo>
                  <a:cubicBezTo>
                    <a:pt x="4427598" y="2063258"/>
                    <a:pt x="4520270" y="1968474"/>
                    <a:pt x="4592106" y="1861501"/>
                  </a:cubicBezTo>
                  <a:cubicBezTo>
                    <a:pt x="4628024" y="1808057"/>
                    <a:pt x="4658712" y="1751730"/>
                    <a:pt x="4683122" y="1692521"/>
                  </a:cubicBezTo>
                  <a:cubicBezTo>
                    <a:pt x="4707706" y="1633393"/>
                    <a:pt x="4725404" y="1571467"/>
                    <a:pt x="4738568" y="1507893"/>
                  </a:cubicBezTo>
                  <a:cubicBezTo>
                    <a:pt x="4745106" y="1476106"/>
                    <a:pt x="4750338" y="1443742"/>
                    <a:pt x="4753912" y="1411050"/>
                  </a:cubicBezTo>
                  <a:cubicBezTo>
                    <a:pt x="4754958" y="1402897"/>
                    <a:pt x="4755656" y="1394662"/>
                    <a:pt x="4756440" y="1386509"/>
                  </a:cubicBezTo>
                  <a:cubicBezTo>
                    <a:pt x="4757138" y="1378274"/>
                    <a:pt x="4758010" y="1370204"/>
                    <a:pt x="4758358" y="1361475"/>
                  </a:cubicBezTo>
                  <a:lnTo>
                    <a:pt x="4761148" y="1309759"/>
                  </a:lnTo>
                  <a:cubicBezTo>
                    <a:pt x="4763676" y="1240751"/>
                    <a:pt x="4762106" y="1171659"/>
                    <a:pt x="4756354" y="1102980"/>
                  </a:cubicBezTo>
                  <a:cubicBezTo>
                    <a:pt x="4750774" y="1034218"/>
                    <a:pt x="4740050" y="966033"/>
                    <a:pt x="4725578" y="898753"/>
                  </a:cubicBezTo>
                  <a:cubicBezTo>
                    <a:pt x="4710932" y="831473"/>
                    <a:pt x="4692624" y="765100"/>
                    <a:pt x="4673358" y="699384"/>
                  </a:cubicBezTo>
                  <a:cubicBezTo>
                    <a:pt x="4634912" y="568037"/>
                    <a:pt x="4592456" y="438419"/>
                    <a:pt x="4538491" y="312754"/>
                  </a:cubicBezTo>
                  <a:cubicBezTo>
                    <a:pt x="4511464" y="250003"/>
                    <a:pt x="4481301" y="188406"/>
                    <a:pt x="4446604" y="129196"/>
                  </a:cubicBezTo>
                  <a:cubicBezTo>
                    <a:pt x="4438147" y="114291"/>
                    <a:pt x="4428819" y="99798"/>
                    <a:pt x="4419840" y="85222"/>
                  </a:cubicBezTo>
                  <a:cubicBezTo>
                    <a:pt x="4410598" y="70728"/>
                    <a:pt x="4401008" y="56482"/>
                    <a:pt x="4391680" y="42071"/>
                  </a:cubicBezTo>
                  <a:lnTo>
                    <a:pt x="4361930" y="0"/>
                  </a:lnTo>
                  <a:lnTo>
                    <a:pt x="4588871" y="0"/>
                  </a:lnTo>
                  <a:lnTo>
                    <a:pt x="4613640" y="38859"/>
                  </a:lnTo>
                  <a:cubicBezTo>
                    <a:pt x="4653306" y="102762"/>
                    <a:pt x="4690706" y="167901"/>
                    <a:pt x="4724445" y="234687"/>
                  </a:cubicBezTo>
                  <a:cubicBezTo>
                    <a:pt x="4792096" y="368257"/>
                    <a:pt x="4844230" y="508828"/>
                    <a:pt x="4876138" y="653022"/>
                  </a:cubicBezTo>
                  <a:cubicBezTo>
                    <a:pt x="4892005" y="725161"/>
                    <a:pt x="4903077" y="797874"/>
                    <a:pt x="4911707" y="870671"/>
                  </a:cubicBezTo>
                  <a:cubicBezTo>
                    <a:pt x="4920513" y="943386"/>
                    <a:pt x="4927574" y="1016019"/>
                    <a:pt x="4934810" y="1088487"/>
                  </a:cubicBezTo>
                  <a:cubicBezTo>
                    <a:pt x="4941697" y="1161036"/>
                    <a:pt x="4947799" y="1233586"/>
                    <a:pt x="4953206" y="1306301"/>
                  </a:cubicBezTo>
                  <a:lnTo>
                    <a:pt x="4956954" y="1360899"/>
                  </a:lnTo>
                  <a:cubicBezTo>
                    <a:pt x="4957651" y="1369875"/>
                    <a:pt x="4958087" y="1379510"/>
                    <a:pt x="4958610" y="1388980"/>
                  </a:cubicBezTo>
                  <a:cubicBezTo>
                    <a:pt x="4959133" y="1398450"/>
                    <a:pt x="4959656" y="1408003"/>
                    <a:pt x="4959830" y="1417555"/>
                  </a:cubicBezTo>
                  <a:cubicBezTo>
                    <a:pt x="4961138" y="1455683"/>
                    <a:pt x="4960702" y="1494140"/>
                    <a:pt x="4958174" y="1532680"/>
                  </a:cubicBezTo>
                  <a:cubicBezTo>
                    <a:pt x="4948760" y="1686920"/>
                    <a:pt x="4904908" y="1842314"/>
                    <a:pt x="4834030" y="1984861"/>
                  </a:cubicBezTo>
                  <a:cubicBezTo>
                    <a:pt x="4763328" y="2127820"/>
                    <a:pt x="4665860" y="2256121"/>
                    <a:pt x="4558106" y="2368857"/>
                  </a:cubicBezTo>
                  <a:cubicBezTo>
                    <a:pt x="4504230" y="2425432"/>
                    <a:pt x="4447650" y="2478465"/>
                    <a:pt x="4389936" y="2528945"/>
                  </a:cubicBezTo>
                  <a:cubicBezTo>
                    <a:pt x="4332223" y="2579425"/>
                    <a:pt x="4273726" y="2628011"/>
                    <a:pt x="4214618" y="2674457"/>
                  </a:cubicBezTo>
                  <a:cubicBezTo>
                    <a:pt x="4096664" y="2767759"/>
                    <a:pt x="3976094" y="2852826"/>
                    <a:pt x="3858489" y="2936658"/>
                  </a:cubicBezTo>
                  <a:lnTo>
                    <a:pt x="3768868" y="3000643"/>
                  </a:lnTo>
                  <a:cubicBezTo>
                    <a:pt x="3738530" y="3022136"/>
                    <a:pt x="3707929" y="3043794"/>
                    <a:pt x="3676806" y="3065040"/>
                  </a:cubicBezTo>
                  <a:cubicBezTo>
                    <a:pt x="3645770" y="3086369"/>
                    <a:pt x="3614386" y="3107615"/>
                    <a:pt x="3582477" y="3128614"/>
                  </a:cubicBezTo>
                  <a:cubicBezTo>
                    <a:pt x="3550483" y="3149449"/>
                    <a:pt x="3518226" y="3170118"/>
                    <a:pt x="3485185" y="3190377"/>
                  </a:cubicBezTo>
                  <a:cubicBezTo>
                    <a:pt x="3419452" y="3230975"/>
                    <a:pt x="3351625" y="3270338"/>
                    <a:pt x="3280923" y="3306325"/>
                  </a:cubicBezTo>
                  <a:cubicBezTo>
                    <a:pt x="3210307" y="3342476"/>
                    <a:pt x="3137251" y="3376074"/>
                    <a:pt x="3061230" y="3404897"/>
                  </a:cubicBezTo>
                  <a:cubicBezTo>
                    <a:pt x="2909886" y="3463366"/>
                    <a:pt x="2747295" y="3502810"/>
                    <a:pt x="2583137" y="3518292"/>
                  </a:cubicBezTo>
                  <a:cubicBezTo>
                    <a:pt x="2542075" y="3521999"/>
                    <a:pt x="2501013" y="3524798"/>
                    <a:pt x="2460038" y="3525622"/>
                  </a:cubicBezTo>
                  <a:lnTo>
                    <a:pt x="2429264" y="3526280"/>
                  </a:lnTo>
                  <a:cubicBezTo>
                    <a:pt x="2419064" y="3526363"/>
                    <a:pt x="2408777" y="3526116"/>
                    <a:pt x="2398576" y="3526116"/>
                  </a:cubicBezTo>
                  <a:lnTo>
                    <a:pt x="2367977" y="3525786"/>
                  </a:lnTo>
                  <a:lnTo>
                    <a:pt x="2338249" y="3524716"/>
                  </a:lnTo>
                  <a:cubicBezTo>
                    <a:pt x="2259089" y="3522327"/>
                    <a:pt x="2179756" y="3516399"/>
                    <a:pt x="2100770" y="3506845"/>
                  </a:cubicBezTo>
                  <a:cubicBezTo>
                    <a:pt x="2021699" y="3497787"/>
                    <a:pt x="1942801" y="3484776"/>
                    <a:pt x="1864776" y="3467483"/>
                  </a:cubicBezTo>
                  <a:cubicBezTo>
                    <a:pt x="1786836" y="3450025"/>
                    <a:pt x="1709508" y="3429355"/>
                    <a:pt x="1632964" y="3405803"/>
                  </a:cubicBezTo>
                  <a:cubicBezTo>
                    <a:pt x="1480138" y="3358288"/>
                    <a:pt x="1329055" y="3299160"/>
                    <a:pt x="1189219" y="3220352"/>
                  </a:cubicBezTo>
                  <a:cubicBezTo>
                    <a:pt x="1049296" y="3141708"/>
                    <a:pt x="924367" y="3041982"/>
                    <a:pt x="815305" y="2931634"/>
                  </a:cubicBezTo>
                  <a:cubicBezTo>
                    <a:pt x="760469" y="2876542"/>
                    <a:pt x="710603" y="2817909"/>
                    <a:pt x="663699" y="2757877"/>
                  </a:cubicBezTo>
                  <a:cubicBezTo>
                    <a:pt x="617059" y="2697597"/>
                    <a:pt x="572684" y="2636411"/>
                    <a:pt x="531274" y="2573907"/>
                  </a:cubicBezTo>
                  <a:cubicBezTo>
                    <a:pt x="520638" y="2558426"/>
                    <a:pt x="510612" y="2542697"/>
                    <a:pt x="500325" y="2527051"/>
                  </a:cubicBezTo>
                  <a:lnTo>
                    <a:pt x="470771" y="2481594"/>
                  </a:lnTo>
                  <a:cubicBezTo>
                    <a:pt x="451853" y="2452195"/>
                    <a:pt x="432238" y="2423043"/>
                    <a:pt x="412448" y="2393479"/>
                  </a:cubicBezTo>
                  <a:lnTo>
                    <a:pt x="291616" y="2213464"/>
                  </a:lnTo>
                  <a:cubicBezTo>
                    <a:pt x="251078" y="2152113"/>
                    <a:pt x="211062" y="2088951"/>
                    <a:pt x="173662" y="2023154"/>
                  </a:cubicBezTo>
                  <a:cubicBezTo>
                    <a:pt x="155005" y="1990214"/>
                    <a:pt x="136960" y="1956697"/>
                    <a:pt x="120483" y="1922276"/>
                  </a:cubicBezTo>
                  <a:cubicBezTo>
                    <a:pt x="104093" y="1887771"/>
                    <a:pt x="88837" y="1852608"/>
                    <a:pt x="75324" y="1816703"/>
                  </a:cubicBezTo>
                  <a:cubicBezTo>
                    <a:pt x="62072" y="1780717"/>
                    <a:pt x="50303" y="1744235"/>
                    <a:pt x="40713" y="1707179"/>
                  </a:cubicBezTo>
                  <a:cubicBezTo>
                    <a:pt x="36180" y="1688650"/>
                    <a:pt x="31560" y="1670039"/>
                    <a:pt x="27811" y="1651346"/>
                  </a:cubicBezTo>
                  <a:lnTo>
                    <a:pt x="22144" y="1623346"/>
                  </a:lnTo>
                  <a:lnTo>
                    <a:pt x="17436" y="1595265"/>
                  </a:lnTo>
                  <a:cubicBezTo>
                    <a:pt x="5144" y="1520328"/>
                    <a:pt x="0" y="1444978"/>
                    <a:pt x="0" y="1370286"/>
                  </a:cubicBezTo>
                  <a:cubicBezTo>
                    <a:pt x="349" y="1223293"/>
                    <a:pt x="16652" y="1076299"/>
                    <a:pt x="48385" y="931939"/>
                  </a:cubicBezTo>
                  <a:cubicBezTo>
                    <a:pt x="80032" y="787663"/>
                    <a:pt x="128504" y="646187"/>
                    <a:pt x="193801" y="511957"/>
                  </a:cubicBezTo>
                  <a:cubicBezTo>
                    <a:pt x="259404" y="377727"/>
                    <a:pt x="339740" y="250559"/>
                    <a:pt x="431660" y="13137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82" name="Freeform: Shape 11281">
              <a:extLst>
                <a:ext uri="{FF2B5EF4-FFF2-40B4-BE49-F238E27FC236}">
                  <a16:creationId xmlns:a16="http://schemas.microsoft.com/office/drawing/2014/main" id="{EB03BE98-6C07-41CD-ACA9-5244A3DA10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61928" y="0"/>
              <a:ext cx="4934374" cy="3484134"/>
            </a:xfrm>
            <a:custGeom>
              <a:avLst/>
              <a:gdLst>
                <a:gd name="connsiteX0" fmla="*/ 585303 w 4934374"/>
                <a:gd name="connsiteY0" fmla="*/ 0 h 3484134"/>
                <a:gd name="connsiteX1" fmla="*/ 1213739 w 4934374"/>
                <a:gd name="connsiteY1" fmla="*/ 0 h 3484134"/>
                <a:gd name="connsiteX2" fmla="*/ 1150162 w 4934374"/>
                <a:gd name="connsiteY2" fmla="*/ 47028 h 3484134"/>
                <a:gd name="connsiteX3" fmla="*/ 626038 w 4934374"/>
                <a:gd name="connsiteY3" fmla="*/ 660944 h 3484134"/>
                <a:gd name="connsiteX4" fmla="*/ 435986 w 4934374"/>
                <a:gd name="connsiteY4" fmla="*/ 1375409 h 3484134"/>
                <a:gd name="connsiteX5" fmla="*/ 750530 w 4934374"/>
                <a:gd name="connsiteY5" fmla="*/ 2038817 h 3484134"/>
                <a:gd name="connsiteX6" fmla="*/ 909024 w 4934374"/>
                <a:gd name="connsiteY6" fmla="*/ 2249384 h 3484134"/>
                <a:gd name="connsiteX7" fmla="*/ 2396223 w 4934374"/>
                <a:gd name="connsiteY7" fmla="*/ 3072468 h 3484134"/>
                <a:gd name="connsiteX8" fmla="*/ 3525201 w 4934374"/>
                <a:gd name="connsiteY8" fmla="*/ 2566101 h 3484134"/>
                <a:gd name="connsiteX9" fmla="*/ 3662596 w 4934374"/>
                <a:gd name="connsiteY9" fmla="*/ 2465552 h 3484134"/>
                <a:gd name="connsiteX10" fmla="*/ 4287500 w 4934374"/>
                <a:gd name="connsiteY10" fmla="*/ 1939915 h 3484134"/>
                <a:gd name="connsiteX11" fmla="*/ 4498563 w 4934374"/>
                <a:gd name="connsiteY11" fmla="*/ 1375409 h 3484134"/>
                <a:gd name="connsiteX12" fmla="*/ 4132831 w 4934374"/>
                <a:gd name="connsiteY12" fmla="*/ 134540 h 3484134"/>
                <a:gd name="connsiteX13" fmla="*/ 4025590 w 4934374"/>
                <a:gd name="connsiteY13" fmla="*/ 0 h 3484134"/>
                <a:gd name="connsiteX14" fmla="*/ 4555675 w 4934374"/>
                <a:gd name="connsiteY14" fmla="*/ 0 h 3484134"/>
                <a:gd name="connsiteX15" fmla="*/ 4605933 w 4934374"/>
                <a:gd name="connsiteY15" fmla="*/ 77740 h 3484134"/>
                <a:gd name="connsiteX16" fmla="*/ 4934374 w 4934374"/>
                <a:gd name="connsiteY16" fmla="*/ 1375327 h 3484134"/>
                <a:gd name="connsiteX17" fmla="*/ 3793540 w 4934374"/>
                <a:gd name="connsiteY17" fmla="*/ 2890475 h 3484134"/>
                <a:gd name="connsiteX18" fmla="*/ 2396135 w 4934374"/>
                <a:gd name="connsiteY18" fmla="*/ 3484134 h 3484134"/>
                <a:gd name="connsiteX19" fmla="*/ 548273 w 4934374"/>
                <a:gd name="connsiteY19" fmla="*/ 2480458 h 3484134"/>
                <a:gd name="connsiteX20" fmla="*/ 0 w 4934374"/>
                <a:gd name="connsiteY20" fmla="*/ 1375327 h 3484134"/>
                <a:gd name="connsiteX21" fmla="*/ 512166 w 4934374"/>
                <a:gd name="connsiteY21" fmla="*/ 77740 h 3484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934374" h="3484134">
                  <a:moveTo>
                    <a:pt x="585303" y="0"/>
                  </a:moveTo>
                  <a:lnTo>
                    <a:pt x="1213739" y="0"/>
                  </a:lnTo>
                  <a:lnTo>
                    <a:pt x="1150162" y="47028"/>
                  </a:lnTo>
                  <a:cubicBezTo>
                    <a:pt x="925762" y="228608"/>
                    <a:pt x="749397" y="435224"/>
                    <a:pt x="626038" y="660944"/>
                  </a:cubicBezTo>
                  <a:cubicBezTo>
                    <a:pt x="499976" y="891687"/>
                    <a:pt x="435986" y="1132066"/>
                    <a:pt x="435986" y="1375409"/>
                  </a:cubicBezTo>
                  <a:cubicBezTo>
                    <a:pt x="435986" y="1620481"/>
                    <a:pt x="538074" y="1763604"/>
                    <a:pt x="750530" y="2038817"/>
                  </a:cubicBezTo>
                  <a:cubicBezTo>
                    <a:pt x="801792" y="2105190"/>
                    <a:pt x="854797" y="2173870"/>
                    <a:pt x="909024" y="2249384"/>
                  </a:cubicBezTo>
                  <a:cubicBezTo>
                    <a:pt x="1323389" y="2826326"/>
                    <a:pt x="1768180" y="3072468"/>
                    <a:pt x="2396223" y="3072468"/>
                  </a:cubicBezTo>
                  <a:cubicBezTo>
                    <a:pt x="2808409" y="3072468"/>
                    <a:pt x="3110835" y="2871947"/>
                    <a:pt x="3525201" y="2566101"/>
                  </a:cubicBezTo>
                  <a:cubicBezTo>
                    <a:pt x="3571493" y="2531926"/>
                    <a:pt x="3617786" y="2498162"/>
                    <a:pt x="3662596" y="2465552"/>
                  </a:cubicBezTo>
                  <a:cubicBezTo>
                    <a:pt x="3905479" y="2288583"/>
                    <a:pt x="4134849" y="2121414"/>
                    <a:pt x="4287500" y="1939915"/>
                  </a:cubicBezTo>
                  <a:cubicBezTo>
                    <a:pt x="4433440" y="1766404"/>
                    <a:pt x="4498563" y="1592317"/>
                    <a:pt x="4498563" y="1375409"/>
                  </a:cubicBezTo>
                  <a:cubicBezTo>
                    <a:pt x="4498563" y="899696"/>
                    <a:pt x="4369741" y="465973"/>
                    <a:pt x="4132831" y="134540"/>
                  </a:cubicBezTo>
                  <a:lnTo>
                    <a:pt x="4025590" y="0"/>
                  </a:lnTo>
                  <a:lnTo>
                    <a:pt x="4555675" y="0"/>
                  </a:lnTo>
                  <a:lnTo>
                    <a:pt x="4605933" y="77740"/>
                  </a:lnTo>
                  <a:cubicBezTo>
                    <a:pt x="4820335" y="448137"/>
                    <a:pt x="4934374" y="894662"/>
                    <a:pt x="4934374" y="1375327"/>
                  </a:cubicBezTo>
                  <a:cubicBezTo>
                    <a:pt x="4934374" y="2116884"/>
                    <a:pt x="4369100" y="2465635"/>
                    <a:pt x="3793540" y="2890475"/>
                  </a:cubicBezTo>
                  <a:cubicBezTo>
                    <a:pt x="3374293" y="3199945"/>
                    <a:pt x="2970389" y="3484134"/>
                    <a:pt x="2396135" y="3484134"/>
                  </a:cubicBezTo>
                  <a:cubicBezTo>
                    <a:pt x="1544564" y="3484134"/>
                    <a:pt x="991670" y="3097832"/>
                    <a:pt x="548273" y="2480458"/>
                  </a:cubicBezTo>
                  <a:cubicBezTo>
                    <a:pt x="282201" y="2110049"/>
                    <a:pt x="0" y="1856001"/>
                    <a:pt x="0" y="1375327"/>
                  </a:cubicBezTo>
                  <a:cubicBezTo>
                    <a:pt x="0" y="894662"/>
                    <a:pt x="195505" y="448137"/>
                    <a:pt x="512166" y="777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83" name="Freeform: Shape 11282">
              <a:extLst>
                <a:ext uri="{FF2B5EF4-FFF2-40B4-BE49-F238E27FC236}">
                  <a16:creationId xmlns:a16="http://schemas.microsoft.com/office/drawing/2014/main" id="{D13CCE92-2C5E-48BC-9713-FBEEDBAE61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61928" y="0"/>
              <a:ext cx="4934374" cy="3484134"/>
            </a:xfrm>
            <a:custGeom>
              <a:avLst/>
              <a:gdLst>
                <a:gd name="connsiteX0" fmla="*/ 585303 w 4934374"/>
                <a:gd name="connsiteY0" fmla="*/ 0 h 3484134"/>
                <a:gd name="connsiteX1" fmla="*/ 1354934 w 4934374"/>
                <a:gd name="connsiteY1" fmla="*/ 0 h 3484134"/>
                <a:gd name="connsiteX2" fmla="*/ 1206830 w 4934374"/>
                <a:gd name="connsiteY2" fmla="*/ 109531 h 3484134"/>
                <a:gd name="connsiteX3" fmla="*/ 703453 w 4934374"/>
                <a:gd name="connsiteY3" fmla="*/ 698660 h 3484134"/>
                <a:gd name="connsiteX4" fmla="*/ 523079 w 4934374"/>
                <a:gd name="connsiteY4" fmla="*/ 1375409 h 3484134"/>
                <a:gd name="connsiteX5" fmla="*/ 820885 w 4934374"/>
                <a:gd name="connsiteY5" fmla="*/ 1990313 h 3484134"/>
                <a:gd name="connsiteX6" fmla="*/ 981122 w 4934374"/>
                <a:gd name="connsiteY6" fmla="*/ 2203186 h 3484134"/>
                <a:gd name="connsiteX7" fmla="*/ 1592426 w 4934374"/>
                <a:gd name="connsiteY7" fmla="*/ 2792645 h 3484134"/>
                <a:gd name="connsiteX8" fmla="*/ 2396135 w 4934374"/>
                <a:gd name="connsiteY8" fmla="*/ 2990119 h 3484134"/>
                <a:gd name="connsiteX9" fmla="*/ 2913112 w 4934374"/>
                <a:gd name="connsiteY9" fmla="*/ 2864371 h 3484134"/>
                <a:gd name="connsiteX10" fmla="*/ 3471411 w 4934374"/>
                <a:gd name="connsiteY10" fmla="*/ 2501292 h 3484134"/>
                <a:gd name="connsiteX11" fmla="*/ 3609242 w 4934374"/>
                <a:gd name="connsiteY11" fmla="*/ 2400414 h 3484134"/>
                <a:gd name="connsiteX12" fmla="*/ 4219151 w 4934374"/>
                <a:gd name="connsiteY12" fmla="*/ 1888693 h 3484134"/>
                <a:gd name="connsiteX13" fmla="*/ 4411296 w 4934374"/>
                <a:gd name="connsiteY13" fmla="*/ 1375409 h 3484134"/>
                <a:gd name="connsiteX14" fmla="*/ 3957874 w 4934374"/>
                <a:gd name="connsiteY14" fmla="*/ 51887 h 3484134"/>
                <a:gd name="connsiteX15" fmla="*/ 3906637 w 4934374"/>
                <a:gd name="connsiteY15" fmla="*/ 0 h 3484134"/>
                <a:gd name="connsiteX16" fmla="*/ 4555675 w 4934374"/>
                <a:gd name="connsiteY16" fmla="*/ 0 h 3484134"/>
                <a:gd name="connsiteX17" fmla="*/ 4605933 w 4934374"/>
                <a:gd name="connsiteY17" fmla="*/ 77740 h 3484134"/>
                <a:gd name="connsiteX18" fmla="*/ 4934374 w 4934374"/>
                <a:gd name="connsiteY18" fmla="*/ 1375327 h 3484134"/>
                <a:gd name="connsiteX19" fmla="*/ 3793540 w 4934374"/>
                <a:gd name="connsiteY19" fmla="*/ 2890475 h 3484134"/>
                <a:gd name="connsiteX20" fmla="*/ 2396135 w 4934374"/>
                <a:gd name="connsiteY20" fmla="*/ 3484134 h 3484134"/>
                <a:gd name="connsiteX21" fmla="*/ 548273 w 4934374"/>
                <a:gd name="connsiteY21" fmla="*/ 2480458 h 3484134"/>
                <a:gd name="connsiteX22" fmla="*/ 0 w 4934374"/>
                <a:gd name="connsiteY22" fmla="*/ 1375327 h 3484134"/>
                <a:gd name="connsiteX23" fmla="*/ 512166 w 4934374"/>
                <a:gd name="connsiteY23" fmla="*/ 77740 h 3484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4934374" h="3484134">
                  <a:moveTo>
                    <a:pt x="585303" y="0"/>
                  </a:moveTo>
                  <a:lnTo>
                    <a:pt x="1354934" y="0"/>
                  </a:lnTo>
                  <a:lnTo>
                    <a:pt x="1206830" y="109531"/>
                  </a:lnTo>
                  <a:cubicBezTo>
                    <a:pt x="994024" y="281725"/>
                    <a:pt x="820013" y="485457"/>
                    <a:pt x="703453" y="698660"/>
                  </a:cubicBezTo>
                  <a:cubicBezTo>
                    <a:pt x="583756" y="917627"/>
                    <a:pt x="523079" y="1145324"/>
                    <a:pt x="523079" y="1375409"/>
                  </a:cubicBezTo>
                  <a:cubicBezTo>
                    <a:pt x="523079" y="1595282"/>
                    <a:pt x="614356" y="1722842"/>
                    <a:pt x="820885" y="1990313"/>
                  </a:cubicBezTo>
                  <a:cubicBezTo>
                    <a:pt x="872582" y="2057263"/>
                    <a:pt x="926023" y="2126519"/>
                    <a:pt x="981122" y="2203186"/>
                  </a:cubicBezTo>
                  <a:cubicBezTo>
                    <a:pt x="1175968" y="2474445"/>
                    <a:pt x="1375871" y="2667309"/>
                    <a:pt x="1592426" y="2792645"/>
                  </a:cubicBezTo>
                  <a:cubicBezTo>
                    <a:pt x="1821970" y="2925557"/>
                    <a:pt x="2084904" y="2990119"/>
                    <a:pt x="2396135" y="2990119"/>
                  </a:cubicBezTo>
                  <a:cubicBezTo>
                    <a:pt x="2572762" y="2990119"/>
                    <a:pt x="2737009" y="2950179"/>
                    <a:pt x="2913112" y="2864371"/>
                  </a:cubicBezTo>
                  <a:cubicBezTo>
                    <a:pt x="3093922" y="2776257"/>
                    <a:pt x="3272903" y="2647792"/>
                    <a:pt x="3471411" y="2501292"/>
                  </a:cubicBezTo>
                  <a:cubicBezTo>
                    <a:pt x="3517964" y="2466952"/>
                    <a:pt x="3564344" y="2433106"/>
                    <a:pt x="3609242" y="2400414"/>
                  </a:cubicBezTo>
                  <a:cubicBezTo>
                    <a:pt x="3847766" y="2226574"/>
                    <a:pt x="4073038" y="2062368"/>
                    <a:pt x="4219151" y="1888693"/>
                  </a:cubicBezTo>
                  <a:cubicBezTo>
                    <a:pt x="4353844" y="1728606"/>
                    <a:pt x="4411296" y="1575106"/>
                    <a:pt x="4411296" y="1375409"/>
                  </a:cubicBezTo>
                  <a:cubicBezTo>
                    <a:pt x="4411296" y="851089"/>
                    <a:pt x="4250274" y="381038"/>
                    <a:pt x="3957874" y="51887"/>
                  </a:cubicBezTo>
                  <a:lnTo>
                    <a:pt x="3906637" y="0"/>
                  </a:lnTo>
                  <a:lnTo>
                    <a:pt x="4555675" y="0"/>
                  </a:lnTo>
                  <a:lnTo>
                    <a:pt x="4605933" y="77740"/>
                  </a:lnTo>
                  <a:cubicBezTo>
                    <a:pt x="4820335" y="448137"/>
                    <a:pt x="4934374" y="894662"/>
                    <a:pt x="4934374" y="1375327"/>
                  </a:cubicBezTo>
                  <a:cubicBezTo>
                    <a:pt x="4934374" y="2116884"/>
                    <a:pt x="4369100" y="2465635"/>
                    <a:pt x="3793540" y="2890475"/>
                  </a:cubicBezTo>
                  <a:cubicBezTo>
                    <a:pt x="3374293" y="3199945"/>
                    <a:pt x="2970389" y="3484134"/>
                    <a:pt x="2396135" y="3484134"/>
                  </a:cubicBezTo>
                  <a:cubicBezTo>
                    <a:pt x="1544564" y="3484134"/>
                    <a:pt x="991670" y="3097832"/>
                    <a:pt x="548273" y="2480458"/>
                  </a:cubicBezTo>
                  <a:cubicBezTo>
                    <a:pt x="282201" y="2110049"/>
                    <a:pt x="0" y="1856001"/>
                    <a:pt x="0" y="1375327"/>
                  </a:cubicBezTo>
                  <a:cubicBezTo>
                    <a:pt x="0" y="894662"/>
                    <a:pt x="195505" y="448137"/>
                    <a:pt x="512166" y="777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el 1">
            <a:extLst>
              <a:ext uri="{FF2B5EF4-FFF2-40B4-BE49-F238E27FC236}">
                <a16:creationId xmlns:a16="http://schemas.microsoft.com/office/drawing/2014/main" id="{773B8A40-E088-46AA-863A-FC624042964F}"/>
              </a:ext>
            </a:extLst>
          </p:cNvPr>
          <p:cNvSpPr>
            <a:spLocks noGrp="1"/>
          </p:cNvSpPr>
          <p:nvPr>
            <p:ph type="title"/>
          </p:nvPr>
        </p:nvSpPr>
        <p:spPr>
          <a:xfrm>
            <a:off x="804672" y="802955"/>
            <a:ext cx="5145024" cy="1454051"/>
          </a:xfrm>
        </p:spPr>
        <p:txBody>
          <a:bodyPr anchor="b">
            <a:normAutofit/>
          </a:bodyPr>
          <a:lstStyle/>
          <a:p>
            <a:r>
              <a:rPr lang="nl-NL" sz="3600">
                <a:solidFill>
                  <a:schemeClr val="tx2"/>
                </a:solidFill>
              </a:rPr>
              <a:t>Maand 1 Instagram (9 Januari – 9 Februari)</a:t>
            </a:r>
          </a:p>
        </p:txBody>
      </p:sp>
      <p:pic>
        <p:nvPicPr>
          <p:cNvPr id="6146" name="Picture 2" descr="PassaSports logo animation by Greg Romano on Dribbble">
            <a:extLst>
              <a:ext uri="{FF2B5EF4-FFF2-40B4-BE49-F238E27FC236}">
                <a16:creationId xmlns:a16="http://schemas.microsoft.com/office/drawing/2014/main" id="{11D7E812-23E5-F2E2-D503-78F5F2D52A85}"/>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363062" y="268595"/>
            <a:ext cx="2300953" cy="1723494"/>
          </a:xfrm>
          <a:prstGeom prst="rect">
            <a:avLst/>
          </a:prstGeom>
          <a:noFill/>
          <a:extLst>
            <a:ext uri="{909E8E84-426E-40DD-AFC4-6F175D3DCCD1}">
              <a14:hiddenFill xmlns:a14="http://schemas.microsoft.com/office/drawing/2010/main">
                <a:solidFill>
                  <a:srgbClr val="FFFFFF"/>
                </a:solidFill>
              </a14:hiddenFill>
            </a:ext>
          </a:extLst>
        </p:spPr>
      </p:pic>
      <p:sp>
        <p:nvSpPr>
          <p:cNvPr id="3" name="Tijdelijke aanduiding voor inhoud 2">
            <a:extLst>
              <a:ext uri="{FF2B5EF4-FFF2-40B4-BE49-F238E27FC236}">
                <a16:creationId xmlns:a16="http://schemas.microsoft.com/office/drawing/2014/main" id="{88933338-AAE4-2875-A7EF-763378F906EB}"/>
              </a:ext>
            </a:extLst>
          </p:cNvPr>
          <p:cNvSpPr>
            <a:spLocks noGrp="1"/>
          </p:cNvSpPr>
          <p:nvPr>
            <p:ph idx="1"/>
          </p:nvPr>
        </p:nvSpPr>
        <p:spPr>
          <a:xfrm>
            <a:off x="804672" y="2421682"/>
            <a:ext cx="4553909" cy="3639289"/>
          </a:xfrm>
        </p:spPr>
        <p:txBody>
          <a:bodyPr vert="horz" lIns="91440" tIns="45720" rIns="91440" bIns="45720" rtlCol="0" anchor="ctr">
            <a:normAutofit/>
          </a:bodyPr>
          <a:lstStyle/>
          <a:p>
            <a:pPr marL="0" indent="0">
              <a:buNone/>
            </a:pPr>
            <a:r>
              <a:rPr lang="nl-NL" sz="1800">
                <a:solidFill>
                  <a:schemeClr val="tx2"/>
                </a:solidFill>
              </a:rPr>
              <a:t>De volgende data komt uit de eerste maand van mijn stageperiode,  dat is van 9 Januari tot 9 Februari</a:t>
            </a:r>
          </a:p>
          <a:p>
            <a:pPr marL="0" indent="0">
              <a:buNone/>
            </a:pPr>
            <a:endParaRPr lang="nl-NL" sz="1800">
              <a:solidFill>
                <a:schemeClr val="tx2"/>
              </a:solidFill>
            </a:endParaRPr>
          </a:p>
          <a:p>
            <a:r>
              <a:rPr lang="nl-NL" sz="1800">
                <a:solidFill>
                  <a:schemeClr val="tx2"/>
                </a:solidFill>
              </a:rPr>
              <a:t>Weergaven: 167.100 (-20,8%)</a:t>
            </a:r>
          </a:p>
          <a:p>
            <a:r>
              <a:rPr lang="nl-NL" sz="1800">
                <a:solidFill>
                  <a:schemeClr val="tx2"/>
                </a:solidFill>
              </a:rPr>
              <a:t>Bereik: 48.400 (-42,2%)</a:t>
            </a:r>
          </a:p>
          <a:p>
            <a:r>
              <a:rPr lang="nl-NL" sz="1800">
                <a:solidFill>
                  <a:schemeClr val="tx2"/>
                </a:solidFill>
              </a:rPr>
              <a:t>Klikken op link: 79 (-93,4%)</a:t>
            </a:r>
          </a:p>
          <a:p>
            <a:r>
              <a:rPr lang="nl-NL" sz="1800">
                <a:solidFill>
                  <a:schemeClr val="tx2"/>
                </a:solidFill>
              </a:rPr>
              <a:t>Bezoeken: 3.600 (+260%)</a:t>
            </a:r>
          </a:p>
          <a:p>
            <a:r>
              <a:rPr lang="nl-NL" sz="1800">
                <a:solidFill>
                  <a:schemeClr val="tx2"/>
                </a:solidFill>
              </a:rPr>
              <a:t>Volgers: + 570 (304%)</a:t>
            </a:r>
          </a:p>
        </p:txBody>
      </p:sp>
      <p:pic>
        <p:nvPicPr>
          <p:cNvPr id="11266" name="Picture 2" descr="Instagram Logo PNG Vector (EPS) Free Download">
            <a:extLst>
              <a:ext uri="{FF2B5EF4-FFF2-40B4-BE49-F238E27FC236}">
                <a16:creationId xmlns:a16="http://schemas.microsoft.com/office/drawing/2014/main" id="{96221504-CC81-780A-EF62-580AA23A3BBB}"/>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633727" y="3863170"/>
            <a:ext cx="1996361" cy="19963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63694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EF5B17B-C41D-FBC1-F328-BD53E953F580}"/>
            </a:ext>
          </a:extLst>
        </p:cNvPr>
        <p:cNvGrpSpPr/>
        <p:nvPr/>
      </p:nvGrpSpPr>
      <p:grpSpPr>
        <a:xfrm>
          <a:off x="0" y="0"/>
          <a:ext cx="0" cy="0"/>
          <a:chOff x="0" y="0"/>
          <a:chExt cx="0" cy="0"/>
        </a:xfrm>
      </p:grpSpPr>
      <p:sp useBgFill="1">
        <p:nvSpPr>
          <p:cNvPr id="18439" name="Rectangle 18438">
            <a:extLst>
              <a:ext uri="{FF2B5EF4-FFF2-40B4-BE49-F238E27FC236}">
                <a16:creationId xmlns:a16="http://schemas.microsoft.com/office/drawing/2014/main" id="{6B92FAF7-0AD3-4B47-9111-D0E9CD79E2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8441" name="Group 18440">
            <a:extLst>
              <a:ext uri="{FF2B5EF4-FFF2-40B4-BE49-F238E27FC236}">
                <a16:creationId xmlns:a16="http://schemas.microsoft.com/office/drawing/2014/main" id="{D6A77139-BADB-4B2C-BD41-B67A4D37D75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855526" y="2227167"/>
            <a:ext cx="4336168" cy="4630834"/>
            <a:chOff x="7855526" y="2145638"/>
            <a:chExt cx="4336168" cy="4630834"/>
          </a:xfr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p:grpSpPr>
        <p:sp useBgFill="1">
          <p:nvSpPr>
            <p:cNvPr id="18442" name="Freeform: Shape 18441">
              <a:extLst>
                <a:ext uri="{FF2B5EF4-FFF2-40B4-BE49-F238E27FC236}">
                  <a16:creationId xmlns:a16="http://schemas.microsoft.com/office/drawing/2014/main" id="{DAC7B25D-E1A6-459A-B45A-1912B0CD95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75903" y="2463723"/>
              <a:ext cx="4315791" cy="4312749"/>
            </a:xfrm>
            <a:custGeom>
              <a:avLst/>
              <a:gdLst>
                <a:gd name="connsiteX0" fmla="*/ 2987009 w 4315791"/>
                <a:gd name="connsiteY0" fmla="*/ 0 h 4312749"/>
                <a:gd name="connsiteX1" fmla="*/ 4136908 w 4315791"/>
                <a:gd name="connsiteY1" fmla="*/ 333995 h 4312749"/>
                <a:gd name="connsiteX2" fmla="*/ 4315791 w 4315791"/>
                <a:gd name="connsiteY2" fmla="*/ 445229 h 4312749"/>
                <a:gd name="connsiteX3" fmla="*/ 4315791 w 4315791"/>
                <a:gd name="connsiteY3" fmla="*/ 1208150 h 4312749"/>
                <a:gd name="connsiteX4" fmla="*/ 4145996 w 4315791"/>
                <a:gd name="connsiteY4" fmla="*/ 1085198 h 4312749"/>
                <a:gd name="connsiteX5" fmla="*/ 3631470 w 4315791"/>
                <a:gd name="connsiteY5" fmla="*/ 767158 h 4312749"/>
                <a:gd name="connsiteX6" fmla="*/ 2987009 w 4315791"/>
                <a:gd name="connsiteY6" fmla="*/ 611504 h 4312749"/>
                <a:gd name="connsiteX7" fmla="*/ 1985110 w 4315791"/>
                <a:gd name="connsiteY7" fmla="*/ 855943 h 4312749"/>
                <a:gd name="connsiteX8" fmla="*/ 1223061 w 4315791"/>
                <a:gd name="connsiteY8" fmla="*/ 1585590 h 4312749"/>
                <a:gd name="connsiteX9" fmla="*/ 1023311 w 4315791"/>
                <a:gd name="connsiteY9" fmla="*/ 1849089 h 4312749"/>
                <a:gd name="connsiteX10" fmla="*/ 652067 w 4315791"/>
                <a:gd name="connsiteY10" fmla="*/ 2610233 h 4312749"/>
                <a:gd name="connsiteX11" fmla="*/ 876921 w 4315791"/>
                <a:gd name="connsiteY11" fmla="*/ 3447930 h 4312749"/>
                <a:gd name="connsiteX12" fmla="*/ 1504428 w 4315791"/>
                <a:gd name="connsiteY12" fmla="*/ 4177169 h 4312749"/>
                <a:gd name="connsiteX13" fmla="*/ 1689053 w 4315791"/>
                <a:gd name="connsiteY13" fmla="*/ 4312749 h 4312749"/>
                <a:gd name="connsiteX14" fmla="*/ 729636 w 4315791"/>
                <a:gd name="connsiteY14" fmla="*/ 4312749 h 4312749"/>
                <a:gd name="connsiteX15" fmla="*/ 638463 w 4315791"/>
                <a:gd name="connsiteY15" fmla="*/ 4216521 h 4312749"/>
                <a:gd name="connsiteX16" fmla="*/ 0 w 4315791"/>
                <a:gd name="connsiteY16" fmla="*/ 2610335 h 4312749"/>
                <a:gd name="connsiteX17" fmla="*/ 683474 w 4315791"/>
                <a:gd name="connsiteY17" fmla="*/ 1242376 h 4312749"/>
                <a:gd name="connsiteX18" fmla="*/ 2987009 w 4315791"/>
                <a:gd name="connsiteY18" fmla="*/ 0 h 4312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4315791" h="4312749">
                  <a:moveTo>
                    <a:pt x="2987009" y="0"/>
                  </a:moveTo>
                  <a:cubicBezTo>
                    <a:pt x="3434423" y="0"/>
                    <a:pt x="3798884" y="137413"/>
                    <a:pt x="4136908" y="333995"/>
                  </a:cubicBezTo>
                  <a:lnTo>
                    <a:pt x="4315791" y="445229"/>
                  </a:lnTo>
                  <a:lnTo>
                    <a:pt x="4315791" y="1208150"/>
                  </a:lnTo>
                  <a:lnTo>
                    <a:pt x="4145996" y="1085198"/>
                  </a:lnTo>
                  <a:cubicBezTo>
                    <a:pt x="3968282" y="958859"/>
                    <a:pt x="3800518" y="848961"/>
                    <a:pt x="3631470" y="767158"/>
                  </a:cubicBezTo>
                  <a:cubicBezTo>
                    <a:pt x="3411941" y="660943"/>
                    <a:pt x="3207191" y="611504"/>
                    <a:pt x="2987009" y="611504"/>
                  </a:cubicBezTo>
                  <a:cubicBezTo>
                    <a:pt x="2599030" y="611504"/>
                    <a:pt x="2271258" y="691421"/>
                    <a:pt x="1985110" y="855943"/>
                  </a:cubicBezTo>
                  <a:cubicBezTo>
                    <a:pt x="1715153" y="1011087"/>
                    <a:pt x="1465955" y="1249819"/>
                    <a:pt x="1223061" y="1585590"/>
                  </a:cubicBezTo>
                  <a:cubicBezTo>
                    <a:pt x="1154375" y="1680490"/>
                    <a:pt x="1087756" y="1766217"/>
                    <a:pt x="1023311" y="1849089"/>
                  </a:cubicBezTo>
                  <a:cubicBezTo>
                    <a:pt x="765853" y="2180172"/>
                    <a:pt x="652067" y="2338069"/>
                    <a:pt x="652067" y="2610233"/>
                  </a:cubicBezTo>
                  <a:cubicBezTo>
                    <a:pt x="652067" y="2895038"/>
                    <a:pt x="727707" y="3176887"/>
                    <a:pt x="876921" y="3447930"/>
                  </a:cubicBezTo>
                  <a:cubicBezTo>
                    <a:pt x="1022224" y="3711838"/>
                    <a:pt x="1239145" y="3964023"/>
                    <a:pt x="1504428" y="4177169"/>
                  </a:cubicBezTo>
                  <a:lnTo>
                    <a:pt x="1689053" y="4312749"/>
                  </a:lnTo>
                  <a:lnTo>
                    <a:pt x="729636" y="4312749"/>
                  </a:lnTo>
                  <a:lnTo>
                    <a:pt x="638463" y="4216521"/>
                  </a:lnTo>
                  <a:cubicBezTo>
                    <a:pt x="243716" y="3758034"/>
                    <a:pt x="0" y="3205314"/>
                    <a:pt x="0" y="2610335"/>
                  </a:cubicBezTo>
                  <a:cubicBezTo>
                    <a:pt x="0" y="2015344"/>
                    <a:pt x="351790" y="1700877"/>
                    <a:pt x="683474" y="1242376"/>
                  </a:cubicBezTo>
                  <a:cubicBezTo>
                    <a:pt x="1236211" y="478174"/>
                    <a:pt x="1925445" y="0"/>
                    <a:pt x="2987009"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8443" name="Freeform: Shape 18442">
              <a:extLst>
                <a:ext uri="{FF2B5EF4-FFF2-40B4-BE49-F238E27FC236}">
                  <a16:creationId xmlns:a16="http://schemas.microsoft.com/office/drawing/2014/main" id="{920A7C7E-00F6-490C-A8E7-5167EA6A4B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75903" y="2463723"/>
              <a:ext cx="4315791" cy="4312749"/>
            </a:xfrm>
            <a:custGeom>
              <a:avLst/>
              <a:gdLst>
                <a:gd name="connsiteX0" fmla="*/ 2987009 w 4315791"/>
                <a:gd name="connsiteY0" fmla="*/ 0 h 4312749"/>
                <a:gd name="connsiteX1" fmla="*/ 4136908 w 4315791"/>
                <a:gd name="connsiteY1" fmla="*/ 333995 h 4312749"/>
                <a:gd name="connsiteX2" fmla="*/ 4315791 w 4315791"/>
                <a:gd name="connsiteY2" fmla="*/ 445229 h 4312749"/>
                <a:gd name="connsiteX3" fmla="*/ 4315791 w 4315791"/>
                <a:gd name="connsiteY3" fmla="*/ 1079495 h 4312749"/>
                <a:gd name="connsiteX4" fmla="*/ 4206793 w 4315791"/>
                <a:gd name="connsiteY4" fmla="*/ 1000737 h 4312749"/>
                <a:gd name="connsiteX5" fmla="*/ 2987119 w 4315791"/>
                <a:gd name="connsiteY5" fmla="*/ 509571 h 4312749"/>
                <a:gd name="connsiteX6" fmla="*/ 1133184 w 4315791"/>
                <a:gd name="connsiteY6" fmla="*/ 1528405 h 4312749"/>
                <a:gd name="connsiteX7" fmla="*/ 935607 w 4315791"/>
                <a:gd name="connsiteY7" fmla="*/ 1789050 h 4312749"/>
                <a:gd name="connsiteX8" fmla="*/ 543498 w 4315791"/>
                <a:gd name="connsiteY8" fmla="*/ 2610233 h 4312749"/>
                <a:gd name="connsiteX9" fmla="*/ 780416 w 4315791"/>
                <a:gd name="connsiteY9" fmla="*/ 3494616 h 4312749"/>
                <a:gd name="connsiteX10" fmla="*/ 1433786 w 4315791"/>
                <a:gd name="connsiteY10" fmla="*/ 4254537 h 4312749"/>
                <a:gd name="connsiteX11" fmla="*/ 1513041 w 4315791"/>
                <a:gd name="connsiteY11" fmla="*/ 4312749 h 4312749"/>
                <a:gd name="connsiteX12" fmla="*/ 729636 w 4315791"/>
                <a:gd name="connsiteY12" fmla="*/ 4312749 h 4312749"/>
                <a:gd name="connsiteX13" fmla="*/ 638463 w 4315791"/>
                <a:gd name="connsiteY13" fmla="*/ 4216521 h 4312749"/>
                <a:gd name="connsiteX14" fmla="*/ 0 w 4315791"/>
                <a:gd name="connsiteY14" fmla="*/ 2610335 h 4312749"/>
                <a:gd name="connsiteX15" fmla="*/ 683474 w 4315791"/>
                <a:gd name="connsiteY15" fmla="*/ 1242376 h 4312749"/>
                <a:gd name="connsiteX16" fmla="*/ 2987009 w 4315791"/>
                <a:gd name="connsiteY16" fmla="*/ 0 h 4312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315791" h="4312749">
                  <a:moveTo>
                    <a:pt x="2987009" y="0"/>
                  </a:moveTo>
                  <a:cubicBezTo>
                    <a:pt x="3434423" y="0"/>
                    <a:pt x="3798884" y="137413"/>
                    <a:pt x="4136908" y="333995"/>
                  </a:cubicBezTo>
                  <a:lnTo>
                    <a:pt x="4315791" y="445229"/>
                  </a:lnTo>
                  <a:lnTo>
                    <a:pt x="4315791" y="1079495"/>
                  </a:lnTo>
                  <a:lnTo>
                    <a:pt x="4206793" y="1000737"/>
                  </a:lnTo>
                  <a:cubicBezTo>
                    <a:pt x="3781561" y="699607"/>
                    <a:pt x="3436718" y="509571"/>
                    <a:pt x="2987119" y="509571"/>
                  </a:cubicBezTo>
                  <a:cubicBezTo>
                    <a:pt x="2204204" y="509571"/>
                    <a:pt x="1649730" y="814251"/>
                    <a:pt x="1133184" y="1528405"/>
                  </a:cubicBezTo>
                  <a:cubicBezTo>
                    <a:pt x="1065585" y="1621878"/>
                    <a:pt x="999510" y="1706892"/>
                    <a:pt x="935607" y="1789050"/>
                  </a:cubicBezTo>
                  <a:cubicBezTo>
                    <a:pt x="670760" y="2129716"/>
                    <a:pt x="543498" y="2306877"/>
                    <a:pt x="543498" y="2610233"/>
                  </a:cubicBezTo>
                  <a:cubicBezTo>
                    <a:pt x="543498" y="2911449"/>
                    <a:pt x="623267" y="3208997"/>
                    <a:pt x="780416" y="3494616"/>
                  </a:cubicBezTo>
                  <a:cubicBezTo>
                    <a:pt x="934194" y="3774018"/>
                    <a:pt x="1154050" y="4029772"/>
                    <a:pt x="1433786" y="4254537"/>
                  </a:cubicBezTo>
                  <a:lnTo>
                    <a:pt x="1513041" y="4312749"/>
                  </a:lnTo>
                  <a:lnTo>
                    <a:pt x="729636" y="4312749"/>
                  </a:lnTo>
                  <a:lnTo>
                    <a:pt x="638463" y="4216521"/>
                  </a:lnTo>
                  <a:cubicBezTo>
                    <a:pt x="243716" y="3758034"/>
                    <a:pt x="0" y="3205314"/>
                    <a:pt x="0" y="2610335"/>
                  </a:cubicBezTo>
                  <a:cubicBezTo>
                    <a:pt x="0" y="2015344"/>
                    <a:pt x="351790" y="1700877"/>
                    <a:pt x="683474" y="1242376"/>
                  </a:cubicBezTo>
                  <a:cubicBezTo>
                    <a:pt x="1236211" y="478174"/>
                    <a:pt x="1925445" y="0"/>
                    <a:pt x="2987009"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8444" name="Freeform: Shape 18443">
              <a:extLst>
                <a:ext uri="{FF2B5EF4-FFF2-40B4-BE49-F238E27FC236}">
                  <a16:creationId xmlns:a16="http://schemas.microsoft.com/office/drawing/2014/main" id="{2E166FC5-8F23-41C3-879A-BFF8D5B705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77037" y="2411531"/>
              <a:ext cx="4314657" cy="4364939"/>
            </a:xfrm>
            <a:custGeom>
              <a:avLst/>
              <a:gdLst>
                <a:gd name="connsiteX0" fmla="*/ 3028307 w 4314657"/>
                <a:gd name="connsiteY0" fmla="*/ 21 h 4364939"/>
                <a:gd name="connsiteX1" fmla="*/ 3066670 w 4314657"/>
                <a:gd name="connsiteY1" fmla="*/ 836 h 4364939"/>
                <a:gd name="connsiteX2" fmla="*/ 3220125 w 4314657"/>
                <a:gd name="connsiteY2" fmla="*/ 9909 h 4364939"/>
                <a:gd name="connsiteX3" fmla="*/ 3816113 w 4314657"/>
                <a:gd name="connsiteY3" fmla="*/ 150272 h 4364939"/>
                <a:gd name="connsiteX4" fmla="*/ 4089981 w 4314657"/>
                <a:gd name="connsiteY4" fmla="*/ 272287 h 4364939"/>
                <a:gd name="connsiteX5" fmla="*/ 4314657 w 4314657"/>
                <a:gd name="connsiteY5" fmla="*/ 398926 h 4364939"/>
                <a:gd name="connsiteX6" fmla="*/ 4314657 w 4314657"/>
                <a:gd name="connsiteY6" fmla="*/ 911199 h 4364939"/>
                <a:gd name="connsiteX7" fmla="*/ 4310597 w 4314657"/>
                <a:gd name="connsiteY7" fmla="*/ 908154 h 4364939"/>
                <a:gd name="connsiteX8" fmla="*/ 4203223 w 4314657"/>
                <a:gd name="connsiteY8" fmla="*/ 829562 h 4364939"/>
                <a:gd name="connsiteX9" fmla="*/ 4095850 w 4314657"/>
                <a:gd name="connsiteY9" fmla="*/ 753520 h 4364939"/>
                <a:gd name="connsiteX10" fmla="*/ 3652987 w 4314657"/>
                <a:gd name="connsiteY10" fmla="*/ 494811 h 4364939"/>
                <a:gd name="connsiteX11" fmla="*/ 3173610 w 4314657"/>
                <a:gd name="connsiteY11" fmla="*/ 347209 h 4364939"/>
                <a:gd name="connsiteX12" fmla="*/ 3047760 w 4314657"/>
                <a:gd name="connsiteY12" fmla="*/ 332632 h 4364939"/>
                <a:gd name="connsiteX13" fmla="*/ 3016027 w 4314657"/>
                <a:gd name="connsiteY13" fmla="*/ 330186 h 4364939"/>
                <a:gd name="connsiteX14" fmla="*/ 2984184 w 4314657"/>
                <a:gd name="connsiteY14" fmla="*/ 328658 h 4364939"/>
                <a:gd name="connsiteX15" fmla="*/ 2952233 w 4314657"/>
                <a:gd name="connsiteY15" fmla="*/ 327332 h 4364939"/>
                <a:gd name="connsiteX16" fmla="*/ 2919085 w 4314657"/>
                <a:gd name="connsiteY16" fmla="*/ 327026 h 4364939"/>
                <a:gd name="connsiteX17" fmla="*/ 2852901 w 4314657"/>
                <a:gd name="connsiteY17" fmla="*/ 326720 h 4364939"/>
                <a:gd name="connsiteX18" fmla="*/ 2786826 w 4314657"/>
                <a:gd name="connsiteY18" fmla="*/ 328148 h 4364939"/>
                <a:gd name="connsiteX19" fmla="*/ 2720965 w 4314657"/>
                <a:gd name="connsiteY19" fmla="*/ 331409 h 4364939"/>
                <a:gd name="connsiteX20" fmla="*/ 2655325 w 4314657"/>
                <a:gd name="connsiteY20" fmla="*/ 336098 h 4364939"/>
                <a:gd name="connsiteX21" fmla="*/ 2524803 w 4314657"/>
                <a:gd name="connsiteY21" fmla="*/ 350573 h 4364939"/>
                <a:gd name="connsiteX22" fmla="*/ 2460139 w 4314657"/>
                <a:gd name="connsiteY22" fmla="*/ 360664 h 4364939"/>
                <a:gd name="connsiteX23" fmla="*/ 2396019 w 4314657"/>
                <a:gd name="connsiteY23" fmla="*/ 372693 h 4364939"/>
                <a:gd name="connsiteX24" fmla="*/ 2145843 w 4314657"/>
                <a:gd name="connsiteY24" fmla="*/ 440989 h 4364939"/>
                <a:gd name="connsiteX25" fmla="*/ 1698635 w 4314657"/>
                <a:gd name="connsiteY25" fmla="*/ 682676 h 4364939"/>
                <a:gd name="connsiteX26" fmla="*/ 1498450 w 4314657"/>
                <a:gd name="connsiteY26" fmla="*/ 835474 h 4364939"/>
                <a:gd name="connsiteX27" fmla="*/ 1307285 w 4314657"/>
                <a:gd name="connsiteY27" fmla="*/ 1001220 h 4364939"/>
                <a:gd name="connsiteX28" fmla="*/ 947780 w 4314657"/>
                <a:gd name="connsiteY28" fmla="*/ 1369612 h 4364939"/>
                <a:gd name="connsiteX29" fmla="*/ 905939 w 4314657"/>
                <a:gd name="connsiteY29" fmla="*/ 1419458 h 4364939"/>
                <a:gd name="connsiteX30" fmla="*/ 863228 w 4314657"/>
                <a:gd name="connsiteY30" fmla="*/ 1471545 h 4364939"/>
                <a:gd name="connsiteX31" fmla="*/ 774330 w 4314657"/>
                <a:gd name="connsiteY31" fmla="*/ 1577659 h 4364939"/>
                <a:gd name="connsiteX32" fmla="*/ 595554 w 4314657"/>
                <a:gd name="connsiteY32" fmla="*/ 1780916 h 4364939"/>
                <a:gd name="connsiteX33" fmla="*/ 430365 w 4314657"/>
                <a:gd name="connsiteY33" fmla="*/ 1982644 h 4364939"/>
                <a:gd name="connsiteX34" fmla="*/ 358855 w 4314657"/>
                <a:gd name="connsiteY34" fmla="*/ 2087025 h 4364939"/>
                <a:gd name="connsiteX35" fmla="*/ 296583 w 4314657"/>
                <a:gd name="connsiteY35" fmla="*/ 2194872 h 4364939"/>
                <a:gd name="connsiteX36" fmla="*/ 207358 w 4314657"/>
                <a:gd name="connsiteY36" fmla="*/ 2423918 h 4364939"/>
                <a:gd name="connsiteX37" fmla="*/ 177146 w 4314657"/>
                <a:gd name="connsiteY37" fmla="*/ 2668765 h 4364939"/>
                <a:gd name="connsiteX38" fmla="*/ 248763 w 4314657"/>
                <a:gd name="connsiteY38" fmla="*/ 3168854 h 4364939"/>
                <a:gd name="connsiteX39" fmla="*/ 445688 w 4314657"/>
                <a:gd name="connsiteY39" fmla="*/ 3637956 h 4364939"/>
                <a:gd name="connsiteX40" fmla="*/ 735859 w 4314657"/>
                <a:gd name="connsiteY40" fmla="*/ 4062310 h 4364939"/>
                <a:gd name="connsiteX41" fmla="*/ 910884 w 4314657"/>
                <a:gd name="connsiteY41" fmla="*/ 4254366 h 4364939"/>
                <a:gd name="connsiteX42" fmla="*/ 1030507 w 4314657"/>
                <a:gd name="connsiteY42" fmla="*/ 4364939 h 4364939"/>
                <a:gd name="connsiteX43" fmla="*/ 676755 w 4314657"/>
                <a:gd name="connsiteY43" fmla="*/ 4364939 h 4364939"/>
                <a:gd name="connsiteX44" fmla="*/ 538105 w 4314657"/>
                <a:gd name="connsiteY44" fmla="*/ 4202315 h 4364939"/>
                <a:gd name="connsiteX45" fmla="*/ 241592 w 4314657"/>
                <a:gd name="connsiteY45" fmla="*/ 3731226 h 4364939"/>
                <a:gd name="connsiteX46" fmla="*/ 60317 w 4314657"/>
                <a:gd name="connsiteY46" fmla="*/ 3211362 h 4364939"/>
                <a:gd name="connsiteX47" fmla="*/ 0 w 4314657"/>
                <a:gd name="connsiteY47" fmla="*/ 2668765 h 4364939"/>
                <a:gd name="connsiteX48" fmla="*/ 21736 w 4314657"/>
                <a:gd name="connsiteY48" fmla="*/ 2390280 h 4364939"/>
                <a:gd name="connsiteX49" fmla="*/ 27605 w 4314657"/>
                <a:gd name="connsiteY49" fmla="*/ 2355521 h 4364939"/>
                <a:gd name="connsiteX50" fmla="*/ 34669 w 4314657"/>
                <a:gd name="connsiteY50" fmla="*/ 2320862 h 4364939"/>
                <a:gd name="connsiteX51" fmla="*/ 50753 w 4314657"/>
                <a:gd name="connsiteY51" fmla="*/ 2251750 h 4364939"/>
                <a:gd name="connsiteX52" fmla="*/ 93899 w 4314657"/>
                <a:gd name="connsiteY52" fmla="*/ 2116179 h 4364939"/>
                <a:gd name="connsiteX53" fmla="*/ 150194 w 4314657"/>
                <a:gd name="connsiteY53" fmla="*/ 1985498 h 4364939"/>
                <a:gd name="connsiteX54" fmla="*/ 216486 w 4314657"/>
                <a:gd name="connsiteY54" fmla="*/ 1860628 h 4364939"/>
                <a:gd name="connsiteX55" fmla="*/ 363527 w 4314657"/>
                <a:gd name="connsiteY55" fmla="*/ 1625058 h 4364939"/>
                <a:gd name="connsiteX56" fmla="*/ 514155 w 4314657"/>
                <a:gd name="connsiteY56" fmla="*/ 1402231 h 4364939"/>
                <a:gd name="connsiteX57" fmla="*/ 586861 w 4314657"/>
                <a:gd name="connsiteY57" fmla="*/ 1293160 h 4364939"/>
                <a:gd name="connsiteX58" fmla="*/ 623702 w 4314657"/>
                <a:gd name="connsiteY58" fmla="*/ 1236892 h 4364939"/>
                <a:gd name="connsiteX59" fmla="*/ 662283 w 4314657"/>
                <a:gd name="connsiteY59" fmla="*/ 1178892 h 4364939"/>
                <a:gd name="connsiteX60" fmla="*/ 827364 w 4314657"/>
                <a:gd name="connsiteY60" fmla="*/ 951170 h 4364939"/>
                <a:gd name="connsiteX61" fmla="*/ 1016355 w 4314657"/>
                <a:gd name="connsiteY61" fmla="*/ 736089 h 4364939"/>
                <a:gd name="connsiteX62" fmla="*/ 1482474 w 4314657"/>
                <a:gd name="connsiteY62" fmla="*/ 378707 h 4364939"/>
                <a:gd name="connsiteX63" fmla="*/ 2035644 w 4314657"/>
                <a:gd name="connsiteY63" fmla="*/ 149151 h 4364939"/>
                <a:gd name="connsiteX64" fmla="*/ 2324619 w 4314657"/>
                <a:gd name="connsiteY64" fmla="*/ 72802 h 4364939"/>
                <a:gd name="connsiteX65" fmla="*/ 2618809 w 4314657"/>
                <a:gd name="connsiteY65" fmla="*/ 24078 h 4364939"/>
                <a:gd name="connsiteX66" fmla="*/ 2914849 w 4314657"/>
                <a:gd name="connsiteY66" fmla="*/ 1957 h 4364939"/>
                <a:gd name="connsiteX67" fmla="*/ 2951907 w 4314657"/>
                <a:gd name="connsiteY67" fmla="*/ 633 h 4364939"/>
                <a:gd name="connsiteX68" fmla="*/ 2990052 w 4314657"/>
                <a:gd name="connsiteY68" fmla="*/ 224 h 4364939"/>
                <a:gd name="connsiteX69" fmla="*/ 3028307 w 4314657"/>
                <a:gd name="connsiteY69" fmla="*/ 21 h 4364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Lst>
              <a:rect l="l" t="t" r="r" b="b"/>
              <a:pathLst>
                <a:path w="4314657" h="4364939">
                  <a:moveTo>
                    <a:pt x="3028307" y="21"/>
                  </a:moveTo>
                  <a:lnTo>
                    <a:pt x="3066670" y="836"/>
                  </a:lnTo>
                  <a:cubicBezTo>
                    <a:pt x="3117749" y="1856"/>
                    <a:pt x="3168937" y="5320"/>
                    <a:pt x="3220125" y="9909"/>
                  </a:cubicBezTo>
                  <a:cubicBezTo>
                    <a:pt x="3424763" y="29073"/>
                    <a:pt x="3627448" y="77898"/>
                    <a:pt x="3816113" y="150272"/>
                  </a:cubicBezTo>
                  <a:cubicBezTo>
                    <a:pt x="3910880" y="185950"/>
                    <a:pt x="4001951" y="227538"/>
                    <a:pt x="4089981" y="272287"/>
                  </a:cubicBezTo>
                  <a:lnTo>
                    <a:pt x="4314657" y="398926"/>
                  </a:lnTo>
                  <a:lnTo>
                    <a:pt x="4314657" y="911199"/>
                  </a:lnTo>
                  <a:lnTo>
                    <a:pt x="4310597" y="908154"/>
                  </a:lnTo>
                  <a:cubicBezTo>
                    <a:pt x="4274842" y="881549"/>
                    <a:pt x="4239087" y="855352"/>
                    <a:pt x="4203223" y="829562"/>
                  </a:cubicBezTo>
                  <a:cubicBezTo>
                    <a:pt x="4167576" y="803773"/>
                    <a:pt x="4131821" y="778086"/>
                    <a:pt x="4095850" y="753520"/>
                  </a:cubicBezTo>
                  <a:cubicBezTo>
                    <a:pt x="3951852" y="654949"/>
                    <a:pt x="3806115" y="565043"/>
                    <a:pt x="3652987" y="494811"/>
                  </a:cubicBezTo>
                  <a:cubicBezTo>
                    <a:pt x="3500404" y="423761"/>
                    <a:pt x="3340213" y="373101"/>
                    <a:pt x="3173610" y="347209"/>
                  </a:cubicBezTo>
                  <a:cubicBezTo>
                    <a:pt x="3131987" y="341093"/>
                    <a:pt x="3090036" y="335792"/>
                    <a:pt x="3047760" y="332632"/>
                  </a:cubicBezTo>
                  <a:lnTo>
                    <a:pt x="3016027" y="330186"/>
                  </a:lnTo>
                  <a:cubicBezTo>
                    <a:pt x="3005485" y="329472"/>
                    <a:pt x="2994834" y="329168"/>
                    <a:pt x="2984184" y="328658"/>
                  </a:cubicBezTo>
                  <a:cubicBezTo>
                    <a:pt x="2973533" y="328249"/>
                    <a:pt x="2962992" y="327638"/>
                    <a:pt x="2952233" y="327332"/>
                  </a:cubicBezTo>
                  <a:lnTo>
                    <a:pt x="2919085" y="327026"/>
                  </a:lnTo>
                  <a:cubicBezTo>
                    <a:pt x="2897025" y="326925"/>
                    <a:pt x="2874854" y="326212"/>
                    <a:pt x="2852901" y="326720"/>
                  </a:cubicBezTo>
                  <a:lnTo>
                    <a:pt x="2786826" y="328148"/>
                  </a:lnTo>
                  <a:cubicBezTo>
                    <a:pt x="2764763" y="328759"/>
                    <a:pt x="2742919" y="330391"/>
                    <a:pt x="2720965" y="331409"/>
                  </a:cubicBezTo>
                  <a:cubicBezTo>
                    <a:pt x="2699013" y="332326"/>
                    <a:pt x="2677170" y="334162"/>
                    <a:pt x="2655325" y="336098"/>
                  </a:cubicBezTo>
                  <a:cubicBezTo>
                    <a:pt x="2611528" y="339463"/>
                    <a:pt x="2568165" y="345170"/>
                    <a:pt x="2524803" y="350573"/>
                  </a:cubicBezTo>
                  <a:lnTo>
                    <a:pt x="2460139" y="360664"/>
                  </a:lnTo>
                  <a:cubicBezTo>
                    <a:pt x="2438622" y="364130"/>
                    <a:pt x="2417430" y="368717"/>
                    <a:pt x="2396019" y="372693"/>
                  </a:cubicBezTo>
                  <a:cubicBezTo>
                    <a:pt x="2310709" y="389513"/>
                    <a:pt x="2226809" y="411836"/>
                    <a:pt x="2145843" y="440989"/>
                  </a:cubicBezTo>
                  <a:cubicBezTo>
                    <a:pt x="1983479" y="499295"/>
                    <a:pt x="1835678" y="585838"/>
                    <a:pt x="1698635" y="682676"/>
                  </a:cubicBezTo>
                  <a:cubicBezTo>
                    <a:pt x="1629841" y="730992"/>
                    <a:pt x="1563549" y="782367"/>
                    <a:pt x="1498450" y="835474"/>
                  </a:cubicBezTo>
                  <a:cubicBezTo>
                    <a:pt x="1433352" y="888583"/>
                    <a:pt x="1369775" y="943932"/>
                    <a:pt x="1307285" y="1001220"/>
                  </a:cubicBezTo>
                  <a:cubicBezTo>
                    <a:pt x="1182958" y="1116304"/>
                    <a:pt x="1060588" y="1237708"/>
                    <a:pt x="947780" y="1369612"/>
                  </a:cubicBezTo>
                  <a:cubicBezTo>
                    <a:pt x="933325" y="1385818"/>
                    <a:pt x="919958" y="1402841"/>
                    <a:pt x="905939" y="1419458"/>
                  </a:cubicBezTo>
                  <a:lnTo>
                    <a:pt x="863228" y="1471545"/>
                  </a:lnTo>
                  <a:cubicBezTo>
                    <a:pt x="833776" y="1507529"/>
                    <a:pt x="804215" y="1543001"/>
                    <a:pt x="774330" y="1577659"/>
                  </a:cubicBezTo>
                  <a:cubicBezTo>
                    <a:pt x="714665" y="1647178"/>
                    <a:pt x="653806" y="1714046"/>
                    <a:pt x="595554" y="1780916"/>
                  </a:cubicBezTo>
                  <a:cubicBezTo>
                    <a:pt x="537303" y="1847683"/>
                    <a:pt x="481009" y="1914144"/>
                    <a:pt x="430365" y="1982644"/>
                  </a:cubicBezTo>
                  <a:cubicBezTo>
                    <a:pt x="405369" y="2016995"/>
                    <a:pt x="381351" y="2051756"/>
                    <a:pt x="358855" y="2087025"/>
                  </a:cubicBezTo>
                  <a:cubicBezTo>
                    <a:pt x="336685" y="2122396"/>
                    <a:pt x="315601" y="2158277"/>
                    <a:pt x="296583" y="2194872"/>
                  </a:cubicBezTo>
                  <a:cubicBezTo>
                    <a:pt x="258980" y="2268161"/>
                    <a:pt x="227572" y="2344307"/>
                    <a:pt x="207358" y="2423918"/>
                  </a:cubicBezTo>
                  <a:cubicBezTo>
                    <a:pt x="186817" y="2503426"/>
                    <a:pt x="178124" y="2585790"/>
                    <a:pt x="177146" y="2668765"/>
                  </a:cubicBezTo>
                  <a:cubicBezTo>
                    <a:pt x="177037" y="2837670"/>
                    <a:pt x="201490" y="3006472"/>
                    <a:pt x="248763" y="3168854"/>
                  </a:cubicBezTo>
                  <a:cubicBezTo>
                    <a:pt x="295931" y="3331644"/>
                    <a:pt x="363962" y="3488316"/>
                    <a:pt x="445688" y="3637956"/>
                  </a:cubicBezTo>
                  <a:cubicBezTo>
                    <a:pt x="527413" y="3787697"/>
                    <a:pt x="625115" y="3929794"/>
                    <a:pt x="735859" y="4062310"/>
                  </a:cubicBezTo>
                  <a:cubicBezTo>
                    <a:pt x="791121" y="4128668"/>
                    <a:pt x="849589" y="4192733"/>
                    <a:pt x="910884" y="4254366"/>
                  </a:cubicBezTo>
                  <a:lnTo>
                    <a:pt x="1030507" y="4364939"/>
                  </a:lnTo>
                  <a:lnTo>
                    <a:pt x="676755" y="4364939"/>
                  </a:lnTo>
                  <a:lnTo>
                    <a:pt x="538105" y="4202315"/>
                  </a:lnTo>
                  <a:cubicBezTo>
                    <a:pt x="423518" y="4054791"/>
                    <a:pt x="323372" y="3897379"/>
                    <a:pt x="241592" y="3731226"/>
                  </a:cubicBezTo>
                  <a:cubicBezTo>
                    <a:pt x="160193" y="3565073"/>
                    <a:pt x="99768" y="3389950"/>
                    <a:pt x="60317" y="3211362"/>
                  </a:cubicBezTo>
                  <a:cubicBezTo>
                    <a:pt x="20759" y="3032669"/>
                    <a:pt x="435" y="2850716"/>
                    <a:pt x="0" y="2668765"/>
                  </a:cubicBezTo>
                  <a:cubicBezTo>
                    <a:pt x="0" y="2576309"/>
                    <a:pt x="6413" y="2483039"/>
                    <a:pt x="21736" y="2390280"/>
                  </a:cubicBezTo>
                  <a:lnTo>
                    <a:pt x="27605" y="2355521"/>
                  </a:lnTo>
                  <a:lnTo>
                    <a:pt x="34669" y="2320862"/>
                  </a:lnTo>
                  <a:cubicBezTo>
                    <a:pt x="39343" y="2297723"/>
                    <a:pt x="45102" y="2274686"/>
                    <a:pt x="50753" y="2251750"/>
                  </a:cubicBezTo>
                  <a:cubicBezTo>
                    <a:pt x="62708" y="2205881"/>
                    <a:pt x="77379" y="2160723"/>
                    <a:pt x="93899" y="2116179"/>
                  </a:cubicBezTo>
                  <a:cubicBezTo>
                    <a:pt x="110744" y="2071734"/>
                    <a:pt x="129762" y="2028209"/>
                    <a:pt x="150194" y="1985498"/>
                  </a:cubicBezTo>
                  <a:cubicBezTo>
                    <a:pt x="170734" y="1942890"/>
                    <a:pt x="193229" y="1901402"/>
                    <a:pt x="216486" y="1860628"/>
                  </a:cubicBezTo>
                  <a:cubicBezTo>
                    <a:pt x="263109" y="1779183"/>
                    <a:pt x="312993" y="1701000"/>
                    <a:pt x="363527" y="1625058"/>
                  </a:cubicBezTo>
                  <a:lnTo>
                    <a:pt x="514155" y="1402231"/>
                  </a:lnTo>
                  <a:cubicBezTo>
                    <a:pt x="538825" y="1365636"/>
                    <a:pt x="563277" y="1329551"/>
                    <a:pt x="586861" y="1293160"/>
                  </a:cubicBezTo>
                  <a:lnTo>
                    <a:pt x="623702" y="1236892"/>
                  </a:lnTo>
                  <a:cubicBezTo>
                    <a:pt x="636526" y="1217525"/>
                    <a:pt x="649025" y="1198055"/>
                    <a:pt x="662283" y="1178892"/>
                  </a:cubicBezTo>
                  <a:cubicBezTo>
                    <a:pt x="713905" y="1101523"/>
                    <a:pt x="769222" y="1025786"/>
                    <a:pt x="827364" y="951170"/>
                  </a:cubicBezTo>
                  <a:cubicBezTo>
                    <a:pt x="885834" y="876861"/>
                    <a:pt x="947997" y="804283"/>
                    <a:pt x="1016355" y="736089"/>
                  </a:cubicBezTo>
                  <a:cubicBezTo>
                    <a:pt x="1152311" y="599497"/>
                    <a:pt x="1308047" y="476054"/>
                    <a:pt x="1482474" y="378707"/>
                  </a:cubicBezTo>
                  <a:cubicBezTo>
                    <a:pt x="1656793" y="281156"/>
                    <a:pt x="1845132" y="207966"/>
                    <a:pt x="2035644" y="149151"/>
                  </a:cubicBezTo>
                  <a:cubicBezTo>
                    <a:pt x="2131063" y="119997"/>
                    <a:pt x="2227460" y="94412"/>
                    <a:pt x="2324619" y="72802"/>
                  </a:cubicBezTo>
                  <a:cubicBezTo>
                    <a:pt x="2421885" y="51396"/>
                    <a:pt x="2520239" y="35291"/>
                    <a:pt x="2618809" y="24078"/>
                  </a:cubicBezTo>
                  <a:cubicBezTo>
                    <a:pt x="2717272" y="12252"/>
                    <a:pt x="2816168" y="4914"/>
                    <a:pt x="2914849" y="1957"/>
                  </a:cubicBezTo>
                  <a:lnTo>
                    <a:pt x="2951907" y="633"/>
                  </a:lnTo>
                  <a:lnTo>
                    <a:pt x="2990052" y="224"/>
                  </a:lnTo>
                  <a:cubicBezTo>
                    <a:pt x="3002768" y="224"/>
                    <a:pt x="3015592" y="-81"/>
                    <a:pt x="3028307" y="2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8445" name="Freeform: Shape 18444">
              <a:extLst>
                <a:ext uri="{FF2B5EF4-FFF2-40B4-BE49-F238E27FC236}">
                  <a16:creationId xmlns:a16="http://schemas.microsoft.com/office/drawing/2014/main" id="{5C727C6A-DB0B-482E-B0E4-4F035FC023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55526" y="2145638"/>
              <a:ext cx="4336168" cy="4630833"/>
            </a:xfrm>
            <a:custGeom>
              <a:avLst/>
              <a:gdLst>
                <a:gd name="connsiteX0" fmla="*/ 3053738 w 4336168"/>
                <a:gd name="connsiteY0" fmla="*/ 111 h 4630833"/>
                <a:gd name="connsiteX1" fmla="*/ 3093948 w 4336168"/>
                <a:gd name="connsiteY1" fmla="*/ 316 h 4630833"/>
                <a:gd name="connsiteX2" fmla="*/ 3134268 w 4336168"/>
                <a:gd name="connsiteY2" fmla="*/ 1743 h 4630833"/>
                <a:gd name="connsiteX3" fmla="*/ 3295438 w 4336168"/>
                <a:gd name="connsiteY3" fmla="*/ 13058 h 4630833"/>
                <a:gd name="connsiteX4" fmla="*/ 3918813 w 4336168"/>
                <a:gd name="connsiteY4" fmla="*/ 169935 h 4630833"/>
                <a:gd name="connsiteX5" fmla="*/ 4203331 w 4336168"/>
                <a:gd name="connsiteY5" fmla="*/ 305405 h 4630833"/>
                <a:gd name="connsiteX6" fmla="*/ 4336168 w 4336168"/>
                <a:gd name="connsiteY6" fmla="*/ 386579 h 4630833"/>
                <a:gd name="connsiteX7" fmla="*/ 4336168 w 4336168"/>
                <a:gd name="connsiteY7" fmla="*/ 772673 h 4630833"/>
                <a:gd name="connsiteX8" fmla="*/ 4270820 w 4336168"/>
                <a:gd name="connsiteY8" fmla="*/ 728127 h 4630833"/>
                <a:gd name="connsiteX9" fmla="*/ 4030208 w 4336168"/>
                <a:gd name="connsiteY9" fmla="*/ 587253 h 4630833"/>
                <a:gd name="connsiteX10" fmla="*/ 3781010 w 4336168"/>
                <a:gd name="connsiteY10" fmla="*/ 471455 h 4630833"/>
                <a:gd name="connsiteX11" fmla="*/ 3254466 w 4336168"/>
                <a:gd name="connsiteY11" fmla="*/ 338024 h 4630833"/>
                <a:gd name="connsiteX12" fmla="*/ 3117966 w 4336168"/>
                <a:gd name="connsiteY12" fmla="*/ 326812 h 4630833"/>
                <a:gd name="connsiteX13" fmla="*/ 3083625 w 4336168"/>
                <a:gd name="connsiteY13" fmla="*/ 325179 h 4630833"/>
                <a:gd name="connsiteX14" fmla="*/ 3049173 w 4336168"/>
                <a:gd name="connsiteY14" fmla="*/ 324366 h 4630833"/>
                <a:gd name="connsiteX15" fmla="*/ 2978858 w 4336168"/>
                <a:gd name="connsiteY15" fmla="*/ 323855 h 4630833"/>
                <a:gd name="connsiteX16" fmla="*/ 2695862 w 4336168"/>
                <a:gd name="connsiteY16" fmla="*/ 335373 h 4630833"/>
                <a:gd name="connsiteX17" fmla="*/ 2417972 w 4336168"/>
                <a:gd name="connsiteY17" fmla="*/ 372070 h 4630833"/>
                <a:gd name="connsiteX18" fmla="*/ 2148451 w 4336168"/>
                <a:gd name="connsiteY18" fmla="*/ 437613 h 4630833"/>
                <a:gd name="connsiteX19" fmla="*/ 1889690 w 4336168"/>
                <a:gd name="connsiteY19" fmla="*/ 532515 h 4630833"/>
                <a:gd name="connsiteX20" fmla="*/ 1644512 w 4336168"/>
                <a:gd name="connsiteY20" fmla="*/ 658098 h 4630833"/>
                <a:gd name="connsiteX21" fmla="*/ 1200999 w 4336168"/>
                <a:gd name="connsiteY21" fmla="*/ 992137 h 4630833"/>
                <a:gd name="connsiteX22" fmla="*/ 1003531 w 4336168"/>
                <a:gd name="connsiteY22" fmla="*/ 1192234 h 4630833"/>
                <a:gd name="connsiteX23" fmla="*/ 910394 w 4336168"/>
                <a:gd name="connsiteY23" fmla="*/ 1298347 h 4630833"/>
                <a:gd name="connsiteX24" fmla="*/ 821278 w 4336168"/>
                <a:gd name="connsiteY24" fmla="*/ 1408233 h 4630833"/>
                <a:gd name="connsiteX25" fmla="*/ 732162 w 4336168"/>
                <a:gd name="connsiteY25" fmla="*/ 1521993 h 4630833"/>
                <a:gd name="connsiteX26" fmla="*/ 640548 w 4336168"/>
                <a:gd name="connsiteY26" fmla="*/ 1634323 h 4630833"/>
                <a:gd name="connsiteX27" fmla="*/ 457317 w 4336168"/>
                <a:gd name="connsiteY27" fmla="*/ 1855930 h 4630833"/>
                <a:gd name="connsiteX28" fmla="*/ 369288 w 4336168"/>
                <a:gd name="connsiteY28" fmla="*/ 1967955 h 4630833"/>
                <a:gd name="connsiteX29" fmla="*/ 287128 w 4336168"/>
                <a:gd name="connsiteY29" fmla="*/ 2083243 h 4630833"/>
                <a:gd name="connsiteX30" fmla="*/ 212683 w 4336168"/>
                <a:gd name="connsiteY30" fmla="*/ 2202607 h 4630833"/>
                <a:gd name="connsiteX31" fmla="*/ 179101 w 4336168"/>
                <a:gd name="connsiteY31" fmla="*/ 2264177 h 4630833"/>
                <a:gd name="connsiteX32" fmla="*/ 148890 w 4336168"/>
                <a:gd name="connsiteY32" fmla="*/ 2327172 h 4630833"/>
                <a:gd name="connsiteX33" fmla="*/ 61295 w 4336168"/>
                <a:gd name="connsiteY33" fmla="*/ 2590672 h 4630833"/>
                <a:gd name="connsiteX34" fmla="*/ 32604 w 4336168"/>
                <a:gd name="connsiteY34" fmla="*/ 2866202 h 4630833"/>
                <a:gd name="connsiteX35" fmla="*/ 100853 w 4336168"/>
                <a:gd name="connsiteY35" fmla="*/ 3418074 h 4630833"/>
                <a:gd name="connsiteX36" fmla="*/ 184971 w 4336168"/>
                <a:gd name="connsiteY36" fmla="*/ 3684428 h 4630833"/>
                <a:gd name="connsiteX37" fmla="*/ 210836 w 4336168"/>
                <a:gd name="connsiteY37" fmla="*/ 3749462 h 4630833"/>
                <a:gd name="connsiteX38" fmla="*/ 238440 w 4336168"/>
                <a:gd name="connsiteY38" fmla="*/ 3813783 h 4630833"/>
                <a:gd name="connsiteX39" fmla="*/ 252894 w 4336168"/>
                <a:gd name="connsiteY39" fmla="*/ 3845688 h 4630833"/>
                <a:gd name="connsiteX40" fmla="*/ 268109 w 4336168"/>
                <a:gd name="connsiteY40" fmla="*/ 3877287 h 4630833"/>
                <a:gd name="connsiteX41" fmla="*/ 299409 w 4336168"/>
                <a:gd name="connsiteY41" fmla="*/ 3939978 h 4630833"/>
                <a:gd name="connsiteX42" fmla="*/ 440689 w 4336168"/>
                <a:gd name="connsiteY42" fmla="*/ 4182378 h 4630833"/>
                <a:gd name="connsiteX43" fmla="*/ 606640 w 4336168"/>
                <a:gd name="connsiteY43" fmla="*/ 4409488 h 4630833"/>
                <a:gd name="connsiteX44" fmla="*/ 792425 w 4336168"/>
                <a:gd name="connsiteY44" fmla="*/ 4621205 h 4630833"/>
                <a:gd name="connsiteX45" fmla="*/ 802442 w 4336168"/>
                <a:gd name="connsiteY45" fmla="*/ 4630833 h 4630833"/>
                <a:gd name="connsiteX46" fmla="*/ 592561 w 4336168"/>
                <a:gd name="connsiteY46" fmla="*/ 4630833 h 4630833"/>
                <a:gd name="connsiteX47" fmla="*/ 489377 w 4336168"/>
                <a:gd name="connsiteY47" fmla="*/ 4483185 h 4630833"/>
                <a:gd name="connsiteX48" fmla="*/ 344944 w 4336168"/>
                <a:gd name="connsiteY48" fmla="*/ 4231611 h 4630833"/>
                <a:gd name="connsiteX49" fmla="*/ 224311 w 4336168"/>
                <a:gd name="connsiteY49" fmla="*/ 3970456 h 4630833"/>
                <a:gd name="connsiteX50" fmla="*/ 0 w 4336168"/>
                <a:gd name="connsiteY50" fmla="*/ 2866202 h 4630833"/>
                <a:gd name="connsiteX51" fmla="*/ 25105 w 4336168"/>
                <a:gd name="connsiteY51" fmla="*/ 2584351 h 4630833"/>
                <a:gd name="connsiteX52" fmla="*/ 105200 w 4336168"/>
                <a:gd name="connsiteY52" fmla="*/ 2310863 h 4630833"/>
                <a:gd name="connsiteX53" fmla="*/ 232245 w 4336168"/>
                <a:gd name="connsiteY53" fmla="*/ 2053172 h 4630833"/>
                <a:gd name="connsiteX54" fmla="*/ 307667 w 4336168"/>
                <a:gd name="connsiteY54" fmla="*/ 1930341 h 4630833"/>
                <a:gd name="connsiteX55" fmla="*/ 386893 w 4336168"/>
                <a:gd name="connsiteY55" fmla="*/ 1810161 h 4630833"/>
                <a:gd name="connsiteX56" fmla="*/ 548823 w 4336168"/>
                <a:gd name="connsiteY56" fmla="*/ 1573876 h 4630833"/>
                <a:gd name="connsiteX57" fmla="*/ 626419 w 4336168"/>
                <a:gd name="connsiteY57" fmla="*/ 1455224 h 4630833"/>
                <a:gd name="connsiteX58" fmla="*/ 701081 w 4336168"/>
                <a:gd name="connsiteY58" fmla="*/ 1334534 h 4630833"/>
                <a:gd name="connsiteX59" fmla="*/ 861162 w 4336168"/>
                <a:gd name="connsiteY59" fmla="*/ 1091320 h 4630833"/>
                <a:gd name="connsiteX60" fmla="*/ 1042329 w 4336168"/>
                <a:gd name="connsiteY60" fmla="*/ 858093 h 4630833"/>
                <a:gd name="connsiteX61" fmla="*/ 1487799 w 4336168"/>
                <a:gd name="connsiteY61" fmla="*/ 446686 h 4630833"/>
                <a:gd name="connsiteX62" fmla="*/ 1754060 w 4336168"/>
                <a:gd name="connsiteY62" fmla="*/ 283388 h 4630833"/>
                <a:gd name="connsiteX63" fmla="*/ 2044121 w 4336168"/>
                <a:gd name="connsiteY63" fmla="*/ 157906 h 4630833"/>
                <a:gd name="connsiteX64" fmla="*/ 2349287 w 4336168"/>
                <a:gd name="connsiteY64" fmla="*/ 71364 h 4630833"/>
                <a:gd name="connsiteX65" fmla="*/ 2661411 w 4336168"/>
                <a:gd name="connsiteY65" fmla="*/ 21213 h 4630833"/>
                <a:gd name="connsiteX66" fmla="*/ 2818124 w 4336168"/>
                <a:gd name="connsiteY66" fmla="*/ 7146 h 4630833"/>
                <a:gd name="connsiteX67" fmla="*/ 2974728 w 4336168"/>
                <a:gd name="connsiteY67" fmla="*/ 1029 h 4630833"/>
                <a:gd name="connsiteX68" fmla="*/ 3053738 w 4336168"/>
                <a:gd name="connsiteY68" fmla="*/ 111 h 46308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4336168" h="4630833">
                  <a:moveTo>
                    <a:pt x="3053738" y="111"/>
                  </a:moveTo>
                  <a:lnTo>
                    <a:pt x="3093948" y="316"/>
                  </a:lnTo>
                  <a:lnTo>
                    <a:pt x="3134268" y="1743"/>
                  </a:lnTo>
                  <a:cubicBezTo>
                    <a:pt x="3187955" y="3475"/>
                    <a:pt x="3241749" y="7756"/>
                    <a:pt x="3295438" y="13058"/>
                  </a:cubicBezTo>
                  <a:cubicBezTo>
                    <a:pt x="3510076" y="35585"/>
                    <a:pt x="3722324" y="89406"/>
                    <a:pt x="3918813" y="169935"/>
                  </a:cubicBezTo>
                  <a:cubicBezTo>
                    <a:pt x="4017384" y="209689"/>
                    <a:pt x="4111933" y="255763"/>
                    <a:pt x="4203331" y="305405"/>
                  </a:cubicBezTo>
                  <a:lnTo>
                    <a:pt x="4336168" y="386579"/>
                  </a:lnTo>
                  <a:lnTo>
                    <a:pt x="4336168" y="772673"/>
                  </a:lnTo>
                  <a:lnTo>
                    <a:pt x="4270820" y="728127"/>
                  </a:lnTo>
                  <a:cubicBezTo>
                    <a:pt x="4191920" y="677771"/>
                    <a:pt x="4111825" y="630168"/>
                    <a:pt x="4030208" y="587253"/>
                  </a:cubicBezTo>
                  <a:cubicBezTo>
                    <a:pt x="3948699" y="544136"/>
                    <a:pt x="3865886" y="504687"/>
                    <a:pt x="3781010" y="471455"/>
                  </a:cubicBezTo>
                  <a:cubicBezTo>
                    <a:pt x="3611688" y="404384"/>
                    <a:pt x="3435522" y="358818"/>
                    <a:pt x="3254466" y="338024"/>
                  </a:cubicBezTo>
                  <a:cubicBezTo>
                    <a:pt x="3209255" y="333029"/>
                    <a:pt x="3163720" y="328748"/>
                    <a:pt x="3117966" y="326812"/>
                  </a:cubicBezTo>
                  <a:lnTo>
                    <a:pt x="3083625" y="325179"/>
                  </a:lnTo>
                  <a:lnTo>
                    <a:pt x="3049173" y="324366"/>
                  </a:lnTo>
                  <a:cubicBezTo>
                    <a:pt x="3026568" y="323447"/>
                    <a:pt x="3002550" y="323855"/>
                    <a:pt x="2978858" y="323855"/>
                  </a:cubicBezTo>
                  <a:cubicBezTo>
                    <a:pt x="2883983" y="323956"/>
                    <a:pt x="2789434" y="327423"/>
                    <a:pt x="2695862" y="335373"/>
                  </a:cubicBezTo>
                  <a:cubicBezTo>
                    <a:pt x="2602290" y="343223"/>
                    <a:pt x="2509371" y="354945"/>
                    <a:pt x="2417972" y="372070"/>
                  </a:cubicBezTo>
                  <a:cubicBezTo>
                    <a:pt x="2326683" y="389500"/>
                    <a:pt x="2236697" y="411009"/>
                    <a:pt x="2148451" y="437613"/>
                  </a:cubicBezTo>
                  <a:cubicBezTo>
                    <a:pt x="2060204" y="464116"/>
                    <a:pt x="1973588" y="495411"/>
                    <a:pt x="1889690" y="532515"/>
                  </a:cubicBezTo>
                  <a:cubicBezTo>
                    <a:pt x="1805247" y="568599"/>
                    <a:pt x="1723848" y="611411"/>
                    <a:pt x="1644512" y="658098"/>
                  </a:cubicBezTo>
                  <a:cubicBezTo>
                    <a:pt x="1486169" y="751979"/>
                    <a:pt x="1338149" y="865229"/>
                    <a:pt x="1200999" y="992137"/>
                  </a:cubicBezTo>
                  <a:cubicBezTo>
                    <a:pt x="1132531" y="1055744"/>
                    <a:pt x="1066782" y="1122715"/>
                    <a:pt x="1003531" y="1192234"/>
                  </a:cubicBezTo>
                  <a:cubicBezTo>
                    <a:pt x="971688" y="1226790"/>
                    <a:pt x="941150" y="1262568"/>
                    <a:pt x="910394" y="1298347"/>
                  </a:cubicBezTo>
                  <a:cubicBezTo>
                    <a:pt x="880507" y="1334738"/>
                    <a:pt x="850187" y="1370925"/>
                    <a:pt x="821278" y="1408233"/>
                  </a:cubicBezTo>
                  <a:cubicBezTo>
                    <a:pt x="792152" y="1444624"/>
                    <a:pt x="762266" y="1484480"/>
                    <a:pt x="732162" y="1521993"/>
                  </a:cubicBezTo>
                  <a:cubicBezTo>
                    <a:pt x="701950" y="1559810"/>
                    <a:pt x="671302" y="1597219"/>
                    <a:pt x="640548" y="1634323"/>
                  </a:cubicBezTo>
                  <a:cubicBezTo>
                    <a:pt x="579362" y="1708838"/>
                    <a:pt x="516980" y="1781618"/>
                    <a:pt x="457317" y="1855930"/>
                  </a:cubicBezTo>
                  <a:cubicBezTo>
                    <a:pt x="427540" y="1893033"/>
                    <a:pt x="397870" y="1930239"/>
                    <a:pt x="369288" y="1967955"/>
                  </a:cubicBezTo>
                  <a:cubicBezTo>
                    <a:pt x="341141" y="2005976"/>
                    <a:pt x="313211" y="2044100"/>
                    <a:pt x="287128" y="2083243"/>
                  </a:cubicBezTo>
                  <a:cubicBezTo>
                    <a:pt x="260936" y="2122284"/>
                    <a:pt x="235506" y="2161835"/>
                    <a:pt x="212683" y="2202607"/>
                  </a:cubicBezTo>
                  <a:cubicBezTo>
                    <a:pt x="200728" y="2222791"/>
                    <a:pt x="190187" y="2243586"/>
                    <a:pt x="179101" y="2264177"/>
                  </a:cubicBezTo>
                  <a:cubicBezTo>
                    <a:pt x="168886" y="2285072"/>
                    <a:pt x="158127" y="2305867"/>
                    <a:pt x="148890" y="2327172"/>
                  </a:cubicBezTo>
                  <a:cubicBezTo>
                    <a:pt x="109982" y="2411777"/>
                    <a:pt x="81183" y="2500256"/>
                    <a:pt x="61295" y="2590672"/>
                  </a:cubicBezTo>
                  <a:cubicBezTo>
                    <a:pt x="42386" y="2681292"/>
                    <a:pt x="33147" y="2773643"/>
                    <a:pt x="32604" y="2866202"/>
                  </a:cubicBezTo>
                  <a:cubicBezTo>
                    <a:pt x="32495" y="3051925"/>
                    <a:pt x="55643" y="3237650"/>
                    <a:pt x="100853" y="3418074"/>
                  </a:cubicBezTo>
                  <a:cubicBezTo>
                    <a:pt x="123133" y="3508490"/>
                    <a:pt x="151498" y="3597377"/>
                    <a:pt x="184971" y="3684428"/>
                  </a:cubicBezTo>
                  <a:cubicBezTo>
                    <a:pt x="192796" y="3706344"/>
                    <a:pt x="202250" y="3727751"/>
                    <a:pt x="210836" y="3749462"/>
                  </a:cubicBezTo>
                  <a:cubicBezTo>
                    <a:pt x="219421" y="3771175"/>
                    <a:pt x="228985" y="3792479"/>
                    <a:pt x="238440" y="3813783"/>
                  </a:cubicBezTo>
                  <a:lnTo>
                    <a:pt x="252894" y="3845688"/>
                  </a:lnTo>
                  <a:lnTo>
                    <a:pt x="268109" y="3877287"/>
                  </a:lnTo>
                  <a:cubicBezTo>
                    <a:pt x="278215" y="3898287"/>
                    <a:pt x="288432" y="3919284"/>
                    <a:pt x="299409" y="3939978"/>
                  </a:cubicBezTo>
                  <a:cubicBezTo>
                    <a:pt x="341792" y="4023258"/>
                    <a:pt x="389828" y="4103787"/>
                    <a:pt x="440689" y="4182378"/>
                  </a:cubicBezTo>
                  <a:cubicBezTo>
                    <a:pt x="492420" y="4260561"/>
                    <a:pt x="547953" y="4336299"/>
                    <a:pt x="606640" y="4409488"/>
                  </a:cubicBezTo>
                  <a:cubicBezTo>
                    <a:pt x="665381" y="4482677"/>
                    <a:pt x="727435" y="4553292"/>
                    <a:pt x="792425" y="4621205"/>
                  </a:cubicBezTo>
                  <a:lnTo>
                    <a:pt x="802442" y="4630833"/>
                  </a:lnTo>
                  <a:lnTo>
                    <a:pt x="592561" y="4630833"/>
                  </a:lnTo>
                  <a:lnTo>
                    <a:pt x="489377" y="4483185"/>
                  </a:lnTo>
                  <a:cubicBezTo>
                    <a:pt x="437212" y="4401230"/>
                    <a:pt x="388850" y="4317339"/>
                    <a:pt x="344944" y="4231611"/>
                  </a:cubicBezTo>
                  <a:cubicBezTo>
                    <a:pt x="300386" y="4146191"/>
                    <a:pt x="260828" y="4058731"/>
                    <a:pt x="224311" y="3970456"/>
                  </a:cubicBezTo>
                  <a:cubicBezTo>
                    <a:pt x="78901" y="3617049"/>
                    <a:pt x="1413" y="3242136"/>
                    <a:pt x="0" y="2866202"/>
                  </a:cubicBezTo>
                  <a:cubicBezTo>
                    <a:pt x="0" y="2771912"/>
                    <a:pt x="8043" y="2677417"/>
                    <a:pt x="25105" y="2584351"/>
                  </a:cubicBezTo>
                  <a:cubicBezTo>
                    <a:pt x="42928" y="2491285"/>
                    <a:pt x="69446" y="2399444"/>
                    <a:pt x="105200" y="2310863"/>
                  </a:cubicBezTo>
                  <a:cubicBezTo>
                    <a:pt x="140304" y="2221974"/>
                    <a:pt x="184318" y="2136351"/>
                    <a:pt x="232245" y="2053172"/>
                  </a:cubicBezTo>
                  <a:cubicBezTo>
                    <a:pt x="256154" y="2011379"/>
                    <a:pt x="281802" y="1970810"/>
                    <a:pt x="307667" y="1930341"/>
                  </a:cubicBezTo>
                  <a:cubicBezTo>
                    <a:pt x="333533" y="1889873"/>
                    <a:pt x="360049" y="1849915"/>
                    <a:pt x="386893" y="1810161"/>
                  </a:cubicBezTo>
                  <a:lnTo>
                    <a:pt x="548823" y="1573876"/>
                  </a:lnTo>
                  <a:cubicBezTo>
                    <a:pt x="575341" y="1534529"/>
                    <a:pt x="601098" y="1494877"/>
                    <a:pt x="626419" y="1455224"/>
                  </a:cubicBezTo>
                  <a:cubicBezTo>
                    <a:pt x="651959" y="1415266"/>
                    <a:pt x="675434" y="1376225"/>
                    <a:pt x="701081" y="1334534"/>
                  </a:cubicBezTo>
                  <a:cubicBezTo>
                    <a:pt x="751290" y="1252070"/>
                    <a:pt x="804324" y="1170828"/>
                    <a:pt x="861162" y="1091320"/>
                  </a:cubicBezTo>
                  <a:cubicBezTo>
                    <a:pt x="917894" y="1011810"/>
                    <a:pt x="977884" y="933729"/>
                    <a:pt x="1042329" y="858093"/>
                  </a:cubicBezTo>
                  <a:cubicBezTo>
                    <a:pt x="1171765" y="707536"/>
                    <a:pt x="1319348" y="566764"/>
                    <a:pt x="1487799" y="446686"/>
                  </a:cubicBezTo>
                  <a:cubicBezTo>
                    <a:pt x="1571699" y="386340"/>
                    <a:pt x="1661031" y="332010"/>
                    <a:pt x="1754060" y="283388"/>
                  </a:cubicBezTo>
                  <a:cubicBezTo>
                    <a:pt x="1847414" y="235478"/>
                    <a:pt x="1944463" y="193278"/>
                    <a:pt x="2044121" y="157906"/>
                  </a:cubicBezTo>
                  <a:cubicBezTo>
                    <a:pt x="2143778" y="122638"/>
                    <a:pt x="2245936" y="93789"/>
                    <a:pt x="2349287" y="71364"/>
                  </a:cubicBezTo>
                  <a:cubicBezTo>
                    <a:pt x="2452641" y="48939"/>
                    <a:pt x="2556971" y="32935"/>
                    <a:pt x="2661411" y="21213"/>
                  </a:cubicBezTo>
                  <a:cubicBezTo>
                    <a:pt x="2713576" y="14994"/>
                    <a:pt x="2765850" y="11222"/>
                    <a:pt x="2818124" y="7146"/>
                  </a:cubicBezTo>
                  <a:cubicBezTo>
                    <a:pt x="2870290" y="4596"/>
                    <a:pt x="2922672" y="1640"/>
                    <a:pt x="2974728" y="1029"/>
                  </a:cubicBezTo>
                  <a:cubicBezTo>
                    <a:pt x="3000811" y="519"/>
                    <a:pt x="3026568" y="-296"/>
                    <a:pt x="3053738" y="11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18447" name="Group 18446">
            <a:extLst>
              <a:ext uri="{FF2B5EF4-FFF2-40B4-BE49-F238E27FC236}">
                <a16:creationId xmlns:a16="http://schemas.microsoft.com/office/drawing/2014/main" id="{2786ABD8-AB9F-46F2-A7D9-36F1F7338CF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5112326" y="0"/>
            <a:ext cx="4683941" cy="3456291"/>
            <a:chOff x="4345582" y="0"/>
            <a:chExt cx="5069918" cy="3741104"/>
          </a:xfrm>
          <a:solidFill>
            <a:schemeClr val="accent5">
              <a:alpha val="5000"/>
            </a:schemeClr>
          </a:solidFill>
        </p:grpSpPr>
        <p:sp>
          <p:nvSpPr>
            <p:cNvPr id="18448" name="Freeform: Shape 18447">
              <a:extLst>
                <a:ext uri="{FF2B5EF4-FFF2-40B4-BE49-F238E27FC236}">
                  <a16:creationId xmlns:a16="http://schemas.microsoft.com/office/drawing/2014/main" id="{DB26E49F-E19A-487B-A8A4-A26128CFDC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45582" y="1"/>
              <a:ext cx="5069918" cy="3741103"/>
            </a:xfrm>
            <a:custGeom>
              <a:avLst/>
              <a:gdLst>
                <a:gd name="connsiteX0" fmla="*/ 475344 w 5069918"/>
                <a:gd name="connsiteY0" fmla="*/ 0 h 3741103"/>
                <a:gd name="connsiteX1" fmla="*/ 643707 w 5069918"/>
                <a:gd name="connsiteY1" fmla="*/ 0 h 3741103"/>
                <a:gd name="connsiteX2" fmla="*/ 635672 w 5069918"/>
                <a:gd name="connsiteY2" fmla="*/ 7778 h 3741103"/>
                <a:gd name="connsiteX3" fmla="*/ 486638 w 5069918"/>
                <a:gd name="connsiteY3" fmla="*/ 178818 h 3741103"/>
                <a:gd name="connsiteX4" fmla="*/ 353514 w 5069918"/>
                <a:gd name="connsiteY4" fmla="*/ 362293 h 3741103"/>
                <a:gd name="connsiteX5" fmla="*/ 240181 w 5069918"/>
                <a:gd name="connsiteY5" fmla="*/ 558120 h 3741103"/>
                <a:gd name="connsiteX6" fmla="*/ 215073 w 5069918"/>
                <a:gd name="connsiteY6" fmla="*/ 608766 h 3741103"/>
                <a:gd name="connsiteX7" fmla="*/ 202868 w 5069918"/>
                <a:gd name="connsiteY7" fmla="*/ 634294 h 3741103"/>
                <a:gd name="connsiteX8" fmla="*/ 191273 w 5069918"/>
                <a:gd name="connsiteY8" fmla="*/ 660069 h 3741103"/>
                <a:gd name="connsiteX9" fmla="*/ 169129 w 5069918"/>
                <a:gd name="connsiteY9" fmla="*/ 712032 h 3741103"/>
                <a:gd name="connsiteX10" fmla="*/ 148381 w 5069918"/>
                <a:gd name="connsiteY10" fmla="*/ 764571 h 3741103"/>
                <a:gd name="connsiteX11" fmla="*/ 80903 w 5069918"/>
                <a:gd name="connsiteY11" fmla="*/ 979750 h 3741103"/>
                <a:gd name="connsiteX12" fmla="*/ 26154 w 5069918"/>
                <a:gd name="connsiteY12" fmla="*/ 1425590 h 3741103"/>
                <a:gd name="connsiteX13" fmla="*/ 49170 w 5069918"/>
                <a:gd name="connsiteY13" fmla="*/ 1648182 h 3741103"/>
                <a:gd name="connsiteX14" fmla="*/ 119437 w 5069918"/>
                <a:gd name="connsiteY14" fmla="*/ 1861055 h 3741103"/>
                <a:gd name="connsiteX15" fmla="*/ 143672 w 5069918"/>
                <a:gd name="connsiteY15" fmla="*/ 1911947 h 3741103"/>
                <a:gd name="connsiteX16" fmla="*/ 170611 w 5069918"/>
                <a:gd name="connsiteY16" fmla="*/ 1961687 h 3741103"/>
                <a:gd name="connsiteX17" fmla="*/ 230330 w 5069918"/>
                <a:gd name="connsiteY17" fmla="*/ 2058118 h 3741103"/>
                <a:gd name="connsiteX18" fmla="*/ 296237 w 5069918"/>
                <a:gd name="connsiteY18" fmla="*/ 2151255 h 3741103"/>
                <a:gd name="connsiteX19" fmla="*/ 366853 w 5069918"/>
                <a:gd name="connsiteY19" fmla="*/ 2241757 h 3741103"/>
                <a:gd name="connsiteX20" fmla="*/ 513838 w 5069918"/>
                <a:gd name="connsiteY20" fmla="*/ 2420786 h 3741103"/>
                <a:gd name="connsiteX21" fmla="*/ 587330 w 5069918"/>
                <a:gd name="connsiteY21" fmla="*/ 2511534 h 3741103"/>
                <a:gd name="connsiteX22" fmla="*/ 658817 w 5069918"/>
                <a:gd name="connsiteY22" fmla="*/ 2603437 h 3741103"/>
                <a:gd name="connsiteX23" fmla="*/ 730305 w 5069918"/>
                <a:gd name="connsiteY23" fmla="*/ 2692210 h 3741103"/>
                <a:gd name="connsiteX24" fmla="*/ 805018 w 5069918"/>
                <a:gd name="connsiteY24" fmla="*/ 2777936 h 3741103"/>
                <a:gd name="connsiteX25" fmla="*/ 963424 w 5069918"/>
                <a:gd name="connsiteY25" fmla="*/ 2939588 h 3741103"/>
                <a:gd name="connsiteX26" fmla="*/ 1319204 w 5069918"/>
                <a:gd name="connsiteY26" fmla="*/ 3209447 h 3741103"/>
                <a:gd name="connsiteX27" fmla="*/ 1515882 w 5069918"/>
                <a:gd name="connsiteY27" fmla="*/ 3310902 h 3741103"/>
                <a:gd name="connsiteX28" fmla="*/ 1723456 w 5069918"/>
                <a:gd name="connsiteY28" fmla="*/ 3387570 h 3741103"/>
                <a:gd name="connsiteX29" fmla="*/ 1939662 w 5069918"/>
                <a:gd name="connsiteY29" fmla="*/ 3440520 h 3741103"/>
                <a:gd name="connsiteX30" fmla="*/ 2162581 w 5069918"/>
                <a:gd name="connsiteY30" fmla="*/ 3470167 h 3741103"/>
                <a:gd name="connsiteX31" fmla="*/ 2389597 w 5069918"/>
                <a:gd name="connsiteY31" fmla="*/ 3479472 h 3741103"/>
                <a:gd name="connsiteX32" fmla="*/ 2446002 w 5069918"/>
                <a:gd name="connsiteY32" fmla="*/ 3479059 h 3741103"/>
                <a:gd name="connsiteX33" fmla="*/ 2473639 w 5069918"/>
                <a:gd name="connsiteY33" fmla="*/ 3478402 h 3741103"/>
                <a:gd name="connsiteX34" fmla="*/ 2501187 w 5069918"/>
                <a:gd name="connsiteY34" fmla="*/ 3477083 h 3741103"/>
                <a:gd name="connsiteX35" fmla="*/ 2610685 w 5069918"/>
                <a:gd name="connsiteY35" fmla="*/ 3468025 h 3741103"/>
                <a:gd name="connsiteX36" fmla="*/ 3033071 w 5069918"/>
                <a:gd name="connsiteY36" fmla="*/ 3360230 h 3741103"/>
                <a:gd name="connsiteX37" fmla="*/ 3232974 w 5069918"/>
                <a:gd name="connsiteY37" fmla="*/ 3266681 h 3741103"/>
                <a:gd name="connsiteX38" fmla="*/ 3425990 w 5069918"/>
                <a:gd name="connsiteY38" fmla="*/ 3152873 h 3741103"/>
                <a:gd name="connsiteX39" fmla="*/ 3613601 w 5069918"/>
                <a:gd name="connsiteY39" fmla="*/ 3024078 h 3741103"/>
                <a:gd name="connsiteX40" fmla="*/ 3706185 w 5069918"/>
                <a:gd name="connsiteY40" fmla="*/ 2955893 h 3741103"/>
                <a:gd name="connsiteX41" fmla="*/ 3799729 w 5069918"/>
                <a:gd name="connsiteY41" fmla="*/ 2885155 h 3741103"/>
                <a:gd name="connsiteX42" fmla="*/ 4175561 w 5069918"/>
                <a:gd name="connsiteY42" fmla="*/ 2606072 h 3741103"/>
                <a:gd name="connsiteX43" fmla="*/ 4517132 w 5069918"/>
                <a:gd name="connsiteY43" fmla="*/ 2312331 h 3741103"/>
                <a:gd name="connsiteX44" fmla="*/ 4659758 w 5069918"/>
                <a:gd name="connsiteY44" fmla="*/ 2148703 h 3741103"/>
                <a:gd name="connsiteX45" fmla="*/ 4773178 w 5069918"/>
                <a:gd name="connsiteY45" fmla="*/ 1969674 h 3741103"/>
                <a:gd name="connsiteX46" fmla="*/ 4892092 w 5069918"/>
                <a:gd name="connsiteY46" fmla="*/ 1567562 h 3741103"/>
                <a:gd name="connsiteX47" fmla="*/ 4898804 w 5069918"/>
                <a:gd name="connsiteY47" fmla="*/ 1460754 h 3741103"/>
                <a:gd name="connsiteX48" fmla="*/ 4899153 w 5069918"/>
                <a:gd name="connsiteY48" fmla="*/ 1406239 h 3741103"/>
                <a:gd name="connsiteX49" fmla="*/ 4898456 w 5069918"/>
                <a:gd name="connsiteY49" fmla="*/ 1350735 h 3741103"/>
                <a:gd name="connsiteX50" fmla="*/ 4886774 w 5069918"/>
                <a:gd name="connsiteY50" fmla="*/ 1128886 h 3741103"/>
                <a:gd name="connsiteX51" fmla="*/ 4815896 w 5069918"/>
                <a:gd name="connsiteY51" fmla="*/ 689221 h 3741103"/>
                <a:gd name="connsiteX52" fmla="*/ 4673183 w 5069918"/>
                <a:gd name="connsiteY52" fmla="*/ 264874 h 3741103"/>
                <a:gd name="connsiteX53" fmla="*/ 4625496 w 5069918"/>
                <a:gd name="connsiteY53" fmla="*/ 162925 h 3741103"/>
                <a:gd name="connsiteX54" fmla="*/ 4572490 w 5069918"/>
                <a:gd name="connsiteY54" fmla="*/ 63364 h 3741103"/>
                <a:gd name="connsiteX55" fmla="*/ 4532299 w 5069918"/>
                <a:gd name="connsiteY55" fmla="*/ 0 h 3741103"/>
                <a:gd name="connsiteX56" fmla="*/ 4626680 w 5069918"/>
                <a:gd name="connsiteY56" fmla="*/ 0 h 3741103"/>
                <a:gd name="connsiteX57" fmla="*/ 4643978 w 5069918"/>
                <a:gd name="connsiteY57" fmla="*/ 26636 h 3741103"/>
                <a:gd name="connsiteX58" fmla="*/ 4700644 w 5069918"/>
                <a:gd name="connsiteY58" fmla="*/ 128338 h 3741103"/>
                <a:gd name="connsiteX59" fmla="*/ 4753214 w 5069918"/>
                <a:gd name="connsiteY59" fmla="*/ 232016 h 3741103"/>
                <a:gd name="connsiteX60" fmla="*/ 4921297 w 5069918"/>
                <a:gd name="connsiteY60" fmla="*/ 663363 h 3741103"/>
                <a:gd name="connsiteX61" fmla="*/ 5027482 w 5069918"/>
                <a:gd name="connsiteY61" fmla="*/ 1112991 h 3741103"/>
                <a:gd name="connsiteX62" fmla="*/ 5058082 w 5069918"/>
                <a:gd name="connsiteY62" fmla="*/ 1342088 h 3741103"/>
                <a:gd name="connsiteX63" fmla="*/ 5063486 w 5069918"/>
                <a:gd name="connsiteY63" fmla="*/ 1399651 h 3741103"/>
                <a:gd name="connsiteX64" fmla="*/ 5067846 w 5069918"/>
                <a:gd name="connsiteY64" fmla="*/ 1458284 h 3741103"/>
                <a:gd name="connsiteX65" fmla="*/ 5069414 w 5069918"/>
                <a:gd name="connsiteY65" fmla="*/ 1577772 h 3741103"/>
                <a:gd name="connsiteX66" fmla="*/ 5040732 w 5069918"/>
                <a:gd name="connsiteY66" fmla="*/ 1817822 h 3741103"/>
                <a:gd name="connsiteX67" fmla="*/ 4964102 w 5069918"/>
                <a:gd name="connsiteY67" fmla="*/ 2050871 h 3741103"/>
                <a:gd name="connsiteX68" fmla="*/ 4689486 w 5069918"/>
                <a:gd name="connsiteY68" fmla="*/ 2458008 h 3741103"/>
                <a:gd name="connsiteX69" fmla="*/ 4333792 w 5069918"/>
                <a:gd name="connsiteY69" fmla="*/ 2784606 h 3741103"/>
                <a:gd name="connsiteX70" fmla="*/ 3965197 w 5069918"/>
                <a:gd name="connsiteY70" fmla="*/ 3076041 h 3741103"/>
                <a:gd name="connsiteX71" fmla="*/ 3873745 w 5069918"/>
                <a:gd name="connsiteY71" fmla="*/ 3149167 h 3741103"/>
                <a:gd name="connsiteX72" fmla="*/ 3779416 w 5069918"/>
                <a:gd name="connsiteY72" fmla="*/ 3222705 h 3741103"/>
                <a:gd name="connsiteX73" fmla="*/ 3582739 w 5069918"/>
                <a:gd name="connsiteY73" fmla="*/ 3364594 h 3741103"/>
                <a:gd name="connsiteX74" fmla="*/ 3371851 w 5069918"/>
                <a:gd name="connsiteY74" fmla="*/ 3494377 h 3741103"/>
                <a:gd name="connsiteX75" fmla="*/ 3143615 w 5069918"/>
                <a:gd name="connsiteY75" fmla="*/ 3603819 h 3741103"/>
                <a:gd name="connsiteX76" fmla="*/ 2643552 w 5069918"/>
                <a:gd name="connsiteY76" fmla="*/ 3730555 h 3741103"/>
                <a:gd name="connsiteX77" fmla="*/ 2514264 w 5069918"/>
                <a:gd name="connsiteY77" fmla="*/ 3739696 h 3741103"/>
                <a:gd name="connsiteX78" fmla="*/ 2481920 w 5069918"/>
                <a:gd name="connsiteY78" fmla="*/ 3740849 h 3741103"/>
                <a:gd name="connsiteX79" fmla="*/ 2449664 w 5069918"/>
                <a:gd name="connsiteY79" fmla="*/ 3741014 h 3741103"/>
                <a:gd name="connsiteX80" fmla="*/ 2386284 w 5069918"/>
                <a:gd name="connsiteY80" fmla="*/ 3740273 h 3741103"/>
                <a:gd name="connsiteX81" fmla="*/ 2260658 w 5069918"/>
                <a:gd name="connsiteY81" fmla="*/ 3735331 h 3741103"/>
                <a:gd name="connsiteX82" fmla="*/ 2134945 w 5069918"/>
                <a:gd name="connsiteY82" fmla="*/ 3723967 h 3741103"/>
                <a:gd name="connsiteX83" fmla="*/ 1884564 w 5069918"/>
                <a:gd name="connsiteY83" fmla="*/ 3683451 h 3741103"/>
                <a:gd name="connsiteX84" fmla="*/ 1639764 w 5069918"/>
                <a:gd name="connsiteY84" fmla="*/ 3613537 h 3741103"/>
                <a:gd name="connsiteX85" fmla="*/ 1407081 w 5069918"/>
                <a:gd name="connsiteY85" fmla="*/ 3512164 h 3741103"/>
                <a:gd name="connsiteX86" fmla="*/ 1193491 w 5069918"/>
                <a:gd name="connsiteY86" fmla="*/ 3380240 h 3741103"/>
                <a:gd name="connsiteX87" fmla="*/ 836141 w 5069918"/>
                <a:gd name="connsiteY87" fmla="*/ 3047878 h 3741103"/>
                <a:gd name="connsiteX88" fmla="*/ 690812 w 5069918"/>
                <a:gd name="connsiteY88" fmla="*/ 2859461 h 3741103"/>
                <a:gd name="connsiteX89" fmla="*/ 562397 w 5069918"/>
                <a:gd name="connsiteY89" fmla="*/ 2662976 h 3741103"/>
                <a:gd name="connsiteX90" fmla="*/ 502504 w 5069918"/>
                <a:gd name="connsiteY90" fmla="*/ 2565474 h 3741103"/>
                <a:gd name="connsiteX91" fmla="*/ 440258 w 5069918"/>
                <a:gd name="connsiteY91" fmla="*/ 2469619 h 3741103"/>
                <a:gd name="connsiteX92" fmla="*/ 310360 w 5069918"/>
                <a:gd name="connsiteY92" fmla="*/ 2278732 h 3741103"/>
                <a:gd name="connsiteX93" fmla="*/ 246806 w 5069918"/>
                <a:gd name="connsiteY93" fmla="*/ 2181642 h 3741103"/>
                <a:gd name="connsiteX94" fmla="*/ 186303 w 5069918"/>
                <a:gd name="connsiteY94" fmla="*/ 2082411 h 3741103"/>
                <a:gd name="connsiteX95" fmla="*/ 84390 w 5069918"/>
                <a:gd name="connsiteY95" fmla="*/ 1874231 h 3741103"/>
                <a:gd name="connsiteX96" fmla="*/ 20139 w 5069918"/>
                <a:gd name="connsiteY96" fmla="*/ 1653288 h 3741103"/>
                <a:gd name="connsiteX97" fmla="*/ 0 w 5069918"/>
                <a:gd name="connsiteY97" fmla="*/ 1425590 h 3741103"/>
                <a:gd name="connsiteX98" fmla="*/ 179939 w 5069918"/>
                <a:gd name="connsiteY98" fmla="*/ 533498 h 3741103"/>
                <a:gd name="connsiteX99" fmla="*/ 276709 w 5069918"/>
                <a:gd name="connsiteY99" fmla="*/ 322519 h 3741103"/>
                <a:gd name="connsiteX100" fmla="*/ 392571 w 5069918"/>
                <a:gd name="connsiteY100" fmla="*/ 119280 h 37411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5069918" h="3741103">
                  <a:moveTo>
                    <a:pt x="475344" y="0"/>
                  </a:moveTo>
                  <a:lnTo>
                    <a:pt x="643707" y="0"/>
                  </a:lnTo>
                  <a:lnTo>
                    <a:pt x="635672" y="7778"/>
                  </a:lnTo>
                  <a:cubicBezTo>
                    <a:pt x="583538" y="62643"/>
                    <a:pt x="533759" y="119691"/>
                    <a:pt x="486638" y="178818"/>
                  </a:cubicBezTo>
                  <a:cubicBezTo>
                    <a:pt x="439560" y="237945"/>
                    <a:pt x="395012" y="299131"/>
                    <a:pt x="353514" y="362293"/>
                  </a:cubicBezTo>
                  <a:cubicBezTo>
                    <a:pt x="312714" y="425784"/>
                    <a:pt x="274180" y="490841"/>
                    <a:pt x="240181" y="558120"/>
                  </a:cubicBezTo>
                  <a:cubicBezTo>
                    <a:pt x="231376" y="574838"/>
                    <a:pt x="223180" y="591801"/>
                    <a:pt x="215073" y="608766"/>
                  </a:cubicBezTo>
                  <a:lnTo>
                    <a:pt x="202868" y="634294"/>
                  </a:lnTo>
                  <a:lnTo>
                    <a:pt x="191273" y="660069"/>
                  </a:lnTo>
                  <a:cubicBezTo>
                    <a:pt x="183688" y="677280"/>
                    <a:pt x="176016" y="694491"/>
                    <a:pt x="169129" y="712032"/>
                  </a:cubicBezTo>
                  <a:cubicBezTo>
                    <a:pt x="162242" y="729572"/>
                    <a:pt x="154658" y="746866"/>
                    <a:pt x="148381" y="764571"/>
                  </a:cubicBezTo>
                  <a:cubicBezTo>
                    <a:pt x="121529" y="834897"/>
                    <a:pt x="98775" y="906706"/>
                    <a:pt x="80903" y="979750"/>
                  </a:cubicBezTo>
                  <a:cubicBezTo>
                    <a:pt x="44636" y="1125509"/>
                    <a:pt x="26067" y="1275550"/>
                    <a:pt x="26154" y="1425590"/>
                  </a:cubicBezTo>
                  <a:cubicBezTo>
                    <a:pt x="26590" y="1500365"/>
                    <a:pt x="34001" y="1574973"/>
                    <a:pt x="49170" y="1648182"/>
                  </a:cubicBezTo>
                  <a:cubicBezTo>
                    <a:pt x="65124" y="1721226"/>
                    <a:pt x="88226" y="1792705"/>
                    <a:pt x="119437" y="1861055"/>
                  </a:cubicBezTo>
                  <a:cubicBezTo>
                    <a:pt x="126847" y="1878267"/>
                    <a:pt x="135478" y="1895066"/>
                    <a:pt x="143672" y="1911947"/>
                  </a:cubicBezTo>
                  <a:cubicBezTo>
                    <a:pt x="152565" y="1928582"/>
                    <a:pt x="161021" y="1945381"/>
                    <a:pt x="170611" y="1961687"/>
                  </a:cubicBezTo>
                  <a:cubicBezTo>
                    <a:pt x="188919" y="1994626"/>
                    <a:pt x="209319" y="2026578"/>
                    <a:pt x="230330" y="2058118"/>
                  </a:cubicBezTo>
                  <a:cubicBezTo>
                    <a:pt x="251253" y="2089740"/>
                    <a:pt x="273658" y="2120539"/>
                    <a:pt x="296237" y="2151255"/>
                  </a:cubicBezTo>
                  <a:cubicBezTo>
                    <a:pt x="319165" y="2181725"/>
                    <a:pt x="342966" y="2211782"/>
                    <a:pt x="366853" y="2241757"/>
                  </a:cubicBezTo>
                  <a:cubicBezTo>
                    <a:pt x="414714" y="2301791"/>
                    <a:pt x="464756" y="2360588"/>
                    <a:pt x="513838" y="2420786"/>
                  </a:cubicBezTo>
                  <a:cubicBezTo>
                    <a:pt x="538509" y="2450761"/>
                    <a:pt x="563094" y="2480983"/>
                    <a:pt x="587330" y="2511534"/>
                  </a:cubicBezTo>
                  <a:cubicBezTo>
                    <a:pt x="611479" y="2541839"/>
                    <a:pt x="635453" y="2574038"/>
                    <a:pt x="658817" y="2603437"/>
                  </a:cubicBezTo>
                  <a:cubicBezTo>
                    <a:pt x="682008" y="2633577"/>
                    <a:pt x="706330" y="2662811"/>
                    <a:pt x="730305" y="2692210"/>
                  </a:cubicBezTo>
                  <a:cubicBezTo>
                    <a:pt x="754977" y="2721115"/>
                    <a:pt x="779474" y="2750019"/>
                    <a:pt x="805018" y="2777936"/>
                  </a:cubicBezTo>
                  <a:cubicBezTo>
                    <a:pt x="855757" y="2834098"/>
                    <a:pt x="908500" y="2888202"/>
                    <a:pt x="963424" y="2939588"/>
                  </a:cubicBezTo>
                  <a:cubicBezTo>
                    <a:pt x="1073444" y="3042113"/>
                    <a:pt x="1192183" y="3133604"/>
                    <a:pt x="1319204" y="3209447"/>
                  </a:cubicBezTo>
                  <a:cubicBezTo>
                    <a:pt x="1382846" y="3247164"/>
                    <a:pt x="1448143" y="3281751"/>
                    <a:pt x="1515882" y="3310902"/>
                  </a:cubicBezTo>
                  <a:cubicBezTo>
                    <a:pt x="1583184" y="3340877"/>
                    <a:pt x="1652666" y="3366159"/>
                    <a:pt x="1723456" y="3387570"/>
                  </a:cubicBezTo>
                  <a:cubicBezTo>
                    <a:pt x="1794246" y="3409063"/>
                    <a:pt x="1866431" y="3426439"/>
                    <a:pt x="1939662" y="3440520"/>
                  </a:cubicBezTo>
                  <a:cubicBezTo>
                    <a:pt x="2012981" y="3454355"/>
                    <a:pt x="2087519" y="3463825"/>
                    <a:pt x="2162581" y="3470167"/>
                  </a:cubicBezTo>
                  <a:cubicBezTo>
                    <a:pt x="2237643" y="3476589"/>
                    <a:pt x="2313489" y="3479390"/>
                    <a:pt x="2389597" y="3479472"/>
                  </a:cubicBezTo>
                  <a:cubicBezTo>
                    <a:pt x="2408602" y="3479472"/>
                    <a:pt x="2427869" y="3479801"/>
                    <a:pt x="2446002" y="3479059"/>
                  </a:cubicBezTo>
                  <a:lnTo>
                    <a:pt x="2473639" y="3478402"/>
                  </a:lnTo>
                  <a:lnTo>
                    <a:pt x="2501187" y="3477083"/>
                  </a:lnTo>
                  <a:cubicBezTo>
                    <a:pt x="2537890" y="3475519"/>
                    <a:pt x="2574418" y="3472060"/>
                    <a:pt x="2610685" y="3468025"/>
                  </a:cubicBezTo>
                  <a:cubicBezTo>
                    <a:pt x="2755926" y="3451226"/>
                    <a:pt x="2897244" y="3414415"/>
                    <a:pt x="3033071" y="3360230"/>
                  </a:cubicBezTo>
                  <a:cubicBezTo>
                    <a:pt x="3101158" y="3333383"/>
                    <a:pt x="3167589" y="3301514"/>
                    <a:pt x="3232974" y="3266681"/>
                  </a:cubicBezTo>
                  <a:cubicBezTo>
                    <a:pt x="3298446" y="3232011"/>
                    <a:pt x="3362697" y="3193554"/>
                    <a:pt x="3425990" y="3152873"/>
                  </a:cubicBezTo>
                  <a:cubicBezTo>
                    <a:pt x="3489282" y="3112110"/>
                    <a:pt x="3551529" y="3068712"/>
                    <a:pt x="3613601" y="3024078"/>
                  </a:cubicBezTo>
                  <a:cubicBezTo>
                    <a:pt x="3644549" y="3001762"/>
                    <a:pt x="3675411" y="2978868"/>
                    <a:pt x="3706185" y="2955893"/>
                  </a:cubicBezTo>
                  <a:lnTo>
                    <a:pt x="3799729" y="2885155"/>
                  </a:lnTo>
                  <a:cubicBezTo>
                    <a:pt x="3926402" y="2790205"/>
                    <a:pt x="4053597" y="2699374"/>
                    <a:pt x="4175561" y="2606072"/>
                  </a:cubicBezTo>
                  <a:cubicBezTo>
                    <a:pt x="4297526" y="2512852"/>
                    <a:pt x="4414084" y="2416833"/>
                    <a:pt x="4517132" y="2312331"/>
                  </a:cubicBezTo>
                  <a:cubicBezTo>
                    <a:pt x="4568480" y="2259956"/>
                    <a:pt x="4616604" y="2205689"/>
                    <a:pt x="4659758" y="2148703"/>
                  </a:cubicBezTo>
                  <a:cubicBezTo>
                    <a:pt x="4702650" y="2091634"/>
                    <a:pt x="4741184" y="2032096"/>
                    <a:pt x="4773178" y="1969674"/>
                  </a:cubicBezTo>
                  <a:cubicBezTo>
                    <a:pt x="4837865" y="1845080"/>
                    <a:pt x="4877446" y="1709038"/>
                    <a:pt x="4892092" y="1567562"/>
                  </a:cubicBezTo>
                  <a:cubicBezTo>
                    <a:pt x="4895666" y="1532233"/>
                    <a:pt x="4897845" y="1496576"/>
                    <a:pt x="4898804" y="1460754"/>
                  </a:cubicBezTo>
                  <a:cubicBezTo>
                    <a:pt x="4899066" y="1442884"/>
                    <a:pt x="4899414" y="1425015"/>
                    <a:pt x="4899153" y="1406239"/>
                  </a:cubicBezTo>
                  <a:cubicBezTo>
                    <a:pt x="4898979" y="1387711"/>
                    <a:pt x="4899066" y="1369263"/>
                    <a:pt x="4898456" y="1350735"/>
                  </a:cubicBezTo>
                  <a:cubicBezTo>
                    <a:pt x="4896974" y="1276703"/>
                    <a:pt x="4893226" y="1202753"/>
                    <a:pt x="4886774" y="1128886"/>
                  </a:cubicBezTo>
                  <a:cubicBezTo>
                    <a:pt x="4873610" y="981232"/>
                    <a:pt x="4851030" y="833991"/>
                    <a:pt x="4815896" y="689221"/>
                  </a:cubicBezTo>
                  <a:cubicBezTo>
                    <a:pt x="4780676" y="544533"/>
                    <a:pt x="4733860" y="402068"/>
                    <a:pt x="4673183" y="264874"/>
                  </a:cubicBezTo>
                  <a:cubicBezTo>
                    <a:pt x="4658101" y="230533"/>
                    <a:pt x="4642147" y="196605"/>
                    <a:pt x="4625496" y="162925"/>
                  </a:cubicBezTo>
                  <a:cubicBezTo>
                    <a:pt x="4608583" y="129326"/>
                    <a:pt x="4590885" y="96222"/>
                    <a:pt x="4572490" y="63364"/>
                  </a:cubicBezTo>
                  <a:lnTo>
                    <a:pt x="4532299" y="0"/>
                  </a:lnTo>
                  <a:lnTo>
                    <a:pt x="4626680" y="0"/>
                  </a:lnTo>
                  <a:lnTo>
                    <a:pt x="4643978" y="26636"/>
                  </a:lnTo>
                  <a:cubicBezTo>
                    <a:pt x="4663594" y="60152"/>
                    <a:pt x="4682598" y="94080"/>
                    <a:pt x="4700644" y="128338"/>
                  </a:cubicBezTo>
                  <a:cubicBezTo>
                    <a:pt x="4718866" y="162595"/>
                    <a:pt x="4736476" y="197100"/>
                    <a:pt x="4753214" y="232016"/>
                  </a:cubicBezTo>
                  <a:cubicBezTo>
                    <a:pt x="4820082" y="371681"/>
                    <a:pt x="4875964" y="515957"/>
                    <a:pt x="4921297" y="663363"/>
                  </a:cubicBezTo>
                  <a:cubicBezTo>
                    <a:pt x="4966630" y="810687"/>
                    <a:pt x="5002460" y="960975"/>
                    <a:pt x="5027482" y="1112991"/>
                  </a:cubicBezTo>
                  <a:cubicBezTo>
                    <a:pt x="5040123" y="1189000"/>
                    <a:pt x="5050323" y="1265421"/>
                    <a:pt x="5058082" y="1342088"/>
                  </a:cubicBezTo>
                  <a:cubicBezTo>
                    <a:pt x="5060261" y="1361276"/>
                    <a:pt x="5061743" y="1380464"/>
                    <a:pt x="5063486" y="1399651"/>
                  </a:cubicBezTo>
                  <a:cubicBezTo>
                    <a:pt x="5065318" y="1418591"/>
                    <a:pt x="5066625" y="1438437"/>
                    <a:pt x="5067846" y="1458284"/>
                  </a:cubicBezTo>
                  <a:cubicBezTo>
                    <a:pt x="5069851" y="1497894"/>
                    <a:pt x="5070461" y="1537751"/>
                    <a:pt x="5069414" y="1577772"/>
                  </a:cubicBezTo>
                  <a:cubicBezTo>
                    <a:pt x="5067060" y="1657734"/>
                    <a:pt x="5057820" y="1738272"/>
                    <a:pt x="5040732" y="1817822"/>
                  </a:cubicBezTo>
                  <a:cubicBezTo>
                    <a:pt x="5023123" y="1897289"/>
                    <a:pt x="4997578" y="1975686"/>
                    <a:pt x="4964102" y="2050871"/>
                  </a:cubicBezTo>
                  <a:cubicBezTo>
                    <a:pt x="4897409" y="2201736"/>
                    <a:pt x="4799942" y="2338271"/>
                    <a:pt x="4689486" y="2458008"/>
                  </a:cubicBezTo>
                  <a:cubicBezTo>
                    <a:pt x="4579116" y="2578485"/>
                    <a:pt x="4456716" y="2684139"/>
                    <a:pt x="4333792" y="2784606"/>
                  </a:cubicBezTo>
                  <a:cubicBezTo>
                    <a:pt x="4210520" y="2884908"/>
                    <a:pt x="4085853" y="2979775"/>
                    <a:pt x="3965197" y="3076041"/>
                  </a:cubicBezTo>
                  <a:lnTo>
                    <a:pt x="3873745" y="3149167"/>
                  </a:lnTo>
                  <a:cubicBezTo>
                    <a:pt x="3842621" y="3173790"/>
                    <a:pt x="3811325" y="3198413"/>
                    <a:pt x="3779416" y="3222705"/>
                  </a:cubicBezTo>
                  <a:cubicBezTo>
                    <a:pt x="3715863" y="3271374"/>
                    <a:pt x="3650652" y="3319055"/>
                    <a:pt x="3582739" y="3364594"/>
                  </a:cubicBezTo>
                  <a:cubicBezTo>
                    <a:pt x="3514913" y="3410051"/>
                    <a:pt x="3445170" y="3454190"/>
                    <a:pt x="3371851" y="3494377"/>
                  </a:cubicBezTo>
                  <a:cubicBezTo>
                    <a:pt x="3298533" y="3534481"/>
                    <a:pt x="3222687" y="3571703"/>
                    <a:pt x="3143615" y="3603819"/>
                  </a:cubicBezTo>
                  <a:cubicBezTo>
                    <a:pt x="2985994" y="3668876"/>
                    <a:pt x="2815732" y="3712356"/>
                    <a:pt x="2643552" y="3730555"/>
                  </a:cubicBezTo>
                  <a:cubicBezTo>
                    <a:pt x="2600484" y="3734838"/>
                    <a:pt x="2557331" y="3738297"/>
                    <a:pt x="2514264" y="3739696"/>
                  </a:cubicBezTo>
                  <a:lnTo>
                    <a:pt x="2481920" y="3740849"/>
                  </a:lnTo>
                  <a:lnTo>
                    <a:pt x="2449664" y="3741014"/>
                  </a:lnTo>
                  <a:cubicBezTo>
                    <a:pt x="2427869" y="3741343"/>
                    <a:pt x="2407207" y="3740685"/>
                    <a:pt x="2386284" y="3740273"/>
                  </a:cubicBezTo>
                  <a:cubicBezTo>
                    <a:pt x="2344525" y="3739779"/>
                    <a:pt x="2302505" y="3737391"/>
                    <a:pt x="2260658" y="3735331"/>
                  </a:cubicBezTo>
                  <a:cubicBezTo>
                    <a:pt x="2218725" y="3732038"/>
                    <a:pt x="2176791" y="3728991"/>
                    <a:pt x="2134945" y="3723967"/>
                  </a:cubicBezTo>
                  <a:cubicBezTo>
                    <a:pt x="2051165" y="3714497"/>
                    <a:pt x="1967473" y="3701568"/>
                    <a:pt x="1884564" y="3683451"/>
                  </a:cubicBezTo>
                  <a:cubicBezTo>
                    <a:pt x="1801657" y="3665335"/>
                    <a:pt x="1719708" y="3642029"/>
                    <a:pt x="1639764" y="3613537"/>
                  </a:cubicBezTo>
                  <a:cubicBezTo>
                    <a:pt x="1559820" y="3584961"/>
                    <a:pt x="1481969" y="3550869"/>
                    <a:pt x="1407081" y="3512164"/>
                  </a:cubicBezTo>
                  <a:cubicBezTo>
                    <a:pt x="1332455" y="3472884"/>
                    <a:pt x="1260794" y="3428992"/>
                    <a:pt x="1193491" y="3380240"/>
                  </a:cubicBezTo>
                  <a:cubicBezTo>
                    <a:pt x="1058362" y="3283233"/>
                    <a:pt x="939973" y="3169508"/>
                    <a:pt x="836141" y="3047878"/>
                  </a:cubicBezTo>
                  <a:cubicBezTo>
                    <a:pt x="784444" y="2986774"/>
                    <a:pt x="736321" y="2923695"/>
                    <a:pt x="690812" y="2859461"/>
                  </a:cubicBezTo>
                  <a:cubicBezTo>
                    <a:pt x="645217" y="2795229"/>
                    <a:pt x="602674" y="2729596"/>
                    <a:pt x="562397" y="2662976"/>
                  </a:cubicBezTo>
                  <a:cubicBezTo>
                    <a:pt x="541823" y="2629295"/>
                    <a:pt x="522992" y="2597755"/>
                    <a:pt x="502504" y="2565474"/>
                  </a:cubicBezTo>
                  <a:cubicBezTo>
                    <a:pt x="482192" y="2533440"/>
                    <a:pt x="461530" y="2501406"/>
                    <a:pt x="440258" y="2469619"/>
                  </a:cubicBezTo>
                  <a:lnTo>
                    <a:pt x="310360" y="2278732"/>
                  </a:lnTo>
                  <a:cubicBezTo>
                    <a:pt x="288826" y="2246616"/>
                    <a:pt x="267555" y="2214335"/>
                    <a:pt x="246806" y="2181642"/>
                  </a:cubicBezTo>
                  <a:cubicBezTo>
                    <a:pt x="226057" y="2148949"/>
                    <a:pt x="205483" y="2116174"/>
                    <a:pt x="186303" y="2082411"/>
                  </a:cubicBezTo>
                  <a:cubicBezTo>
                    <a:pt x="147857" y="2015213"/>
                    <a:pt x="112550" y="1946041"/>
                    <a:pt x="84390" y="1874231"/>
                  </a:cubicBezTo>
                  <a:cubicBezTo>
                    <a:pt x="55708" y="1802669"/>
                    <a:pt x="34436" y="1728473"/>
                    <a:pt x="20139" y="1653288"/>
                  </a:cubicBezTo>
                  <a:cubicBezTo>
                    <a:pt x="6452" y="1578103"/>
                    <a:pt x="0" y="1501764"/>
                    <a:pt x="0" y="1425590"/>
                  </a:cubicBezTo>
                  <a:cubicBezTo>
                    <a:pt x="1133" y="1121885"/>
                    <a:pt x="63293" y="819004"/>
                    <a:pt x="179939" y="533498"/>
                  </a:cubicBezTo>
                  <a:cubicBezTo>
                    <a:pt x="209232" y="462183"/>
                    <a:pt x="240965" y="391527"/>
                    <a:pt x="276709" y="322519"/>
                  </a:cubicBezTo>
                  <a:cubicBezTo>
                    <a:pt x="311930" y="253262"/>
                    <a:pt x="350725" y="185489"/>
                    <a:pt x="392571" y="11928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49" name="Freeform: Shape 18448">
              <a:extLst>
                <a:ext uri="{FF2B5EF4-FFF2-40B4-BE49-F238E27FC236}">
                  <a16:creationId xmlns:a16="http://schemas.microsoft.com/office/drawing/2014/main" id="{58E67742-7BE5-458C-BC8D-9EE8557636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62838" y="1"/>
              <a:ext cx="4960548" cy="3526297"/>
            </a:xfrm>
            <a:custGeom>
              <a:avLst/>
              <a:gdLst>
                <a:gd name="connsiteX0" fmla="*/ 542883 w 4960548"/>
                <a:gd name="connsiteY0" fmla="*/ 0 h 3526297"/>
                <a:gd name="connsiteX1" fmla="*/ 826658 w 4960548"/>
                <a:gd name="connsiteY1" fmla="*/ 0 h 3526297"/>
                <a:gd name="connsiteX2" fmla="*/ 730698 w 4960548"/>
                <a:gd name="connsiteY2" fmla="*/ 89329 h 3526297"/>
                <a:gd name="connsiteX3" fmla="*/ 590295 w 4960548"/>
                <a:gd name="connsiteY3" fmla="*/ 244485 h 3526297"/>
                <a:gd name="connsiteX4" fmla="*/ 357524 w 4960548"/>
                <a:gd name="connsiteY4" fmla="*/ 587307 h 3526297"/>
                <a:gd name="connsiteX5" fmla="*/ 199554 w 4960548"/>
                <a:gd name="connsiteY5" fmla="*/ 966280 h 3526297"/>
                <a:gd name="connsiteX6" fmla="*/ 142104 w 4960548"/>
                <a:gd name="connsiteY6" fmla="*/ 1370286 h 3526297"/>
                <a:gd name="connsiteX7" fmla="*/ 166339 w 4960548"/>
                <a:gd name="connsiteY7" fmla="*/ 1568090 h 3526297"/>
                <a:gd name="connsiteX8" fmla="*/ 237914 w 4960548"/>
                <a:gd name="connsiteY8" fmla="*/ 1753129 h 3526297"/>
                <a:gd name="connsiteX9" fmla="*/ 287868 w 4960548"/>
                <a:gd name="connsiteY9" fmla="*/ 1840255 h 3526297"/>
                <a:gd name="connsiteX10" fmla="*/ 345232 w 4960548"/>
                <a:gd name="connsiteY10" fmla="*/ 1924581 h 3526297"/>
                <a:gd name="connsiteX11" fmla="*/ 477745 w 4960548"/>
                <a:gd name="connsiteY11" fmla="*/ 2087551 h 3526297"/>
                <a:gd name="connsiteX12" fmla="*/ 621156 w 4960548"/>
                <a:gd name="connsiteY12" fmla="*/ 2251756 h 3526297"/>
                <a:gd name="connsiteX13" fmla="*/ 692469 w 4960548"/>
                <a:gd name="connsiteY13" fmla="*/ 2337482 h 3526297"/>
                <a:gd name="connsiteX14" fmla="*/ 726731 w 4960548"/>
                <a:gd name="connsiteY14" fmla="*/ 2379562 h 3526297"/>
                <a:gd name="connsiteX15" fmla="*/ 760295 w 4960548"/>
                <a:gd name="connsiteY15" fmla="*/ 2419831 h 3526297"/>
                <a:gd name="connsiteX16" fmla="*/ 1048685 w 4960548"/>
                <a:gd name="connsiteY16" fmla="*/ 2717443 h 3526297"/>
                <a:gd name="connsiteX17" fmla="*/ 1202035 w 4960548"/>
                <a:gd name="connsiteY17" fmla="*/ 2851344 h 3526297"/>
                <a:gd name="connsiteX18" fmla="*/ 1362620 w 4960548"/>
                <a:gd name="connsiteY18" fmla="*/ 2974785 h 3526297"/>
                <a:gd name="connsiteX19" fmla="*/ 1721364 w 4960548"/>
                <a:gd name="connsiteY19" fmla="*/ 3170036 h 3526297"/>
                <a:gd name="connsiteX20" fmla="*/ 1922052 w 4960548"/>
                <a:gd name="connsiteY20" fmla="*/ 3225210 h 3526297"/>
                <a:gd name="connsiteX21" fmla="*/ 1973488 w 4960548"/>
                <a:gd name="connsiteY21" fmla="*/ 3234928 h 3526297"/>
                <a:gd name="connsiteX22" fmla="*/ 2025360 w 4960548"/>
                <a:gd name="connsiteY22" fmla="*/ 3243080 h 3526297"/>
                <a:gd name="connsiteX23" fmla="*/ 2130063 w 4960548"/>
                <a:gd name="connsiteY23" fmla="*/ 3254774 h 3526297"/>
                <a:gd name="connsiteX24" fmla="*/ 2182719 w 4960548"/>
                <a:gd name="connsiteY24" fmla="*/ 3258562 h 3526297"/>
                <a:gd name="connsiteX25" fmla="*/ 2235551 w 4960548"/>
                <a:gd name="connsiteY25" fmla="*/ 3261197 h 3526297"/>
                <a:gd name="connsiteX26" fmla="*/ 2288556 w 4960548"/>
                <a:gd name="connsiteY26" fmla="*/ 3262350 h 3526297"/>
                <a:gd name="connsiteX27" fmla="*/ 2341648 w 4960548"/>
                <a:gd name="connsiteY27" fmla="*/ 3262103 h 3526297"/>
                <a:gd name="connsiteX28" fmla="*/ 2368238 w 4960548"/>
                <a:gd name="connsiteY28" fmla="*/ 3261856 h 3526297"/>
                <a:gd name="connsiteX29" fmla="*/ 2393869 w 4960548"/>
                <a:gd name="connsiteY29" fmla="*/ 3260785 h 3526297"/>
                <a:gd name="connsiteX30" fmla="*/ 2419413 w 4960548"/>
                <a:gd name="connsiteY30" fmla="*/ 3259550 h 3526297"/>
                <a:gd name="connsiteX31" fmla="*/ 2444869 w 4960548"/>
                <a:gd name="connsiteY31" fmla="*/ 3257574 h 3526297"/>
                <a:gd name="connsiteX32" fmla="*/ 2545824 w 4960548"/>
                <a:gd name="connsiteY32" fmla="*/ 3245798 h 3526297"/>
                <a:gd name="connsiteX33" fmla="*/ 2930373 w 4960548"/>
                <a:gd name="connsiteY33" fmla="*/ 3126555 h 3526297"/>
                <a:gd name="connsiteX34" fmla="*/ 3285631 w 4960548"/>
                <a:gd name="connsiteY34" fmla="*/ 2917552 h 3526297"/>
                <a:gd name="connsiteX35" fmla="*/ 3371764 w 4960548"/>
                <a:gd name="connsiteY35" fmla="*/ 2856120 h 3526297"/>
                <a:gd name="connsiteX36" fmla="*/ 3457898 w 4960548"/>
                <a:gd name="connsiteY36" fmla="*/ 2792628 h 3526297"/>
                <a:gd name="connsiteX37" fmla="*/ 3632344 w 4960548"/>
                <a:gd name="connsiteY37" fmla="*/ 2660869 h 3526297"/>
                <a:gd name="connsiteX38" fmla="*/ 3990915 w 4960548"/>
                <a:gd name="connsiteY38" fmla="*/ 2405832 h 3526297"/>
                <a:gd name="connsiteX39" fmla="*/ 4324988 w 4960548"/>
                <a:gd name="connsiteY39" fmla="*/ 2152196 h 3526297"/>
                <a:gd name="connsiteX40" fmla="*/ 4592106 w 4960548"/>
                <a:gd name="connsiteY40" fmla="*/ 1861501 h 3526297"/>
                <a:gd name="connsiteX41" fmla="*/ 4683122 w 4960548"/>
                <a:gd name="connsiteY41" fmla="*/ 1692521 h 3526297"/>
                <a:gd name="connsiteX42" fmla="*/ 4738568 w 4960548"/>
                <a:gd name="connsiteY42" fmla="*/ 1507893 h 3526297"/>
                <a:gd name="connsiteX43" fmla="*/ 4753912 w 4960548"/>
                <a:gd name="connsiteY43" fmla="*/ 1411050 h 3526297"/>
                <a:gd name="connsiteX44" fmla="*/ 4756440 w 4960548"/>
                <a:gd name="connsiteY44" fmla="*/ 1386509 h 3526297"/>
                <a:gd name="connsiteX45" fmla="*/ 4758358 w 4960548"/>
                <a:gd name="connsiteY45" fmla="*/ 1361475 h 3526297"/>
                <a:gd name="connsiteX46" fmla="*/ 4761148 w 4960548"/>
                <a:gd name="connsiteY46" fmla="*/ 1309759 h 3526297"/>
                <a:gd name="connsiteX47" fmla="*/ 4756354 w 4960548"/>
                <a:gd name="connsiteY47" fmla="*/ 1102980 h 3526297"/>
                <a:gd name="connsiteX48" fmla="*/ 4725578 w 4960548"/>
                <a:gd name="connsiteY48" fmla="*/ 898753 h 3526297"/>
                <a:gd name="connsiteX49" fmla="*/ 4673358 w 4960548"/>
                <a:gd name="connsiteY49" fmla="*/ 699384 h 3526297"/>
                <a:gd name="connsiteX50" fmla="*/ 4538491 w 4960548"/>
                <a:gd name="connsiteY50" fmla="*/ 312754 h 3526297"/>
                <a:gd name="connsiteX51" fmla="*/ 4446604 w 4960548"/>
                <a:gd name="connsiteY51" fmla="*/ 129196 h 3526297"/>
                <a:gd name="connsiteX52" fmla="*/ 4419840 w 4960548"/>
                <a:gd name="connsiteY52" fmla="*/ 85222 h 3526297"/>
                <a:gd name="connsiteX53" fmla="*/ 4391680 w 4960548"/>
                <a:gd name="connsiteY53" fmla="*/ 42071 h 3526297"/>
                <a:gd name="connsiteX54" fmla="*/ 4361930 w 4960548"/>
                <a:gd name="connsiteY54" fmla="*/ 0 h 3526297"/>
                <a:gd name="connsiteX55" fmla="*/ 4588871 w 4960548"/>
                <a:gd name="connsiteY55" fmla="*/ 0 h 3526297"/>
                <a:gd name="connsiteX56" fmla="*/ 4613640 w 4960548"/>
                <a:gd name="connsiteY56" fmla="*/ 38859 h 3526297"/>
                <a:gd name="connsiteX57" fmla="*/ 4724445 w 4960548"/>
                <a:gd name="connsiteY57" fmla="*/ 234687 h 3526297"/>
                <a:gd name="connsiteX58" fmla="*/ 4876138 w 4960548"/>
                <a:gd name="connsiteY58" fmla="*/ 653022 h 3526297"/>
                <a:gd name="connsiteX59" fmla="*/ 4911707 w 4960548"/>
                <a:gd name="connsiteY59" fmla="*/ 870671 h 3526297"/>
                <a:gd name="connsiteX60" fmla="*/ 4934810 w 4960548"/>
                <a:gd name="connsiteY60" fmla="*/ 1088487 h 3526297"/>
                <a:gd name="connsiteX61" fmla="*/ 4953206 w 4960548"/>
                <a:gd name="connsiteY61" fmla="*/ 1306301 h 3526297"/>
                <a:gd name="connsiteX62" fmla="*/ 4956954 w 4960548"/>
                <a:gd name="connsiteY62" fmla="*/ 1360899 h 3526297"/>
                <a:gd name="connsiteX63" fmla="*/ 4958610 w 4960548"/>
                <a:gd name="connsiteY63" fmla="*/ 1388980 h 3526297"/>
                <a:gd name="connsiteX64" fmla="*/ 4959830 w 4960548"/>
                <a:gd name="connsiteY64" fmla="*/ 1417555 h 3526297"/>
                <a:gd name="connsiteX65" fmla="*/ 4958174 w 4960548"/>
                <a:gd name="connsiteY65" fmla="*/ 1532680 h 3526297"/>
                <a:gd name="connsiteX66" fmla="*/ 4834030 w 4960548"/>
                <a:gd name="connsiteY66" fmla="*/ 1984861 h 3526297"/>
                <a:gd name="connsiteX67" fmla="*/ 4558106 w 4960548"/>
                <a:gd name="connsiteY67" fmla="*/ 2368857 h 3526297"/>
                <a:gd name="connsiteX68" fmla="*/ 4389936 w 4960548"/>
                <a:gd name="connsiteY68" fmla="*/ 2528945 h 3526297"/>
                <a:gd name="connsiteX69" fmla="*/ 4214618 w 4960548"/>
                <a:gd name="connsiteY69" fmla="*/ 2674457 h 3526297"/>
                <a:gd name="connsiteX70" fmla="*/ 3858489 w 4960548"/>
                <a:gd name="connsiteY70" fmla="*/ 2936658 h 3526297"/>
                <a:gd name="connsiteX71" fmla="*/ 3768868 w 4960548"/>
                <a:gd name="connsiteY71" fmla="*/ 3000643 h 3526297"/>
                <a:gd name="connsiteX72" fmla="*/ 3676806 w 4960548"/>
                <a:gd name="connsiteY72" fmla="*/ 3065040 h 3526297"/>
                <a:gd name="connsiteX73" fmla="*/ 3582477 w 4960548"/>
                <a:gd name="connsiteY73" fmla="*/ 3128614 h 3526297"/>
                <a:gd name="connsiteX74" fmla="*/ 3485185 w 4960548"/>
                <a:gd name="connsiteY74" fmla="*/ 3190377 h 3526297"/>
                <a:gd name="connsiteX75" fmla="*/ 3280923 w 4960548"/>
                <a:gd name="connsiteY75" fmla="*/ 3306325 h 3526297"/>
                <a:gd name="connsiteX76" fmla="*/ 3061230 w 4960548"/>
                <a:gd name="connsiteY76" fmla="*/ 3404897 h 3526297"/>
                <a:gd name="connsiteX77" fmla="*/ 2583137 w 4960548"/>
                <a:gd name="connsiteY77" fmla="*/ 3518292 h 3526297"/>
                <a:gd name="connsiteX78" fmla="*/ 2460038 w 4960548"/>
                <a:gd name="connsiteY78" fmla="*/ 3525622 h 3526297"/>
                <a:gd name="connsiteX79" fmla="*/ 2429264 w 4960548"/>
                <a:gd name="connsiteY79" fmla="*/ 3526280 h 3526297"/>
                <a:gd name="connsiteX80" fmla="*/ 2398576 w 4960548"/>
                <a:gd name="connsiteY80" fmla="*/ 3526116 h 3526297"/>
                <a:gd name="connsiteX81" fmla="*/ 2367977 w 4960548"/>
                <a:gd name="connsiteY81" fmla="*/ 3525786 h 3526297"/>
                <a:gd name="connsiteX82" fmla="*/ 2338249 w 4960548"/>
                <a:gd name="connsiteY82" fmla="*/ 3524716 h 3526297"/>
                <a:gd name="connsiteX83" fmla="*/ 2100770 w 4960548"/>
                <a:gd name="connsiteY83" fmla="*/ 3506845 h 3526297"/>
                <a:gd name="connsiteX84" fmla="*/ 1864776 w 4960548"/>
                <a:gd name="connsiteY84" fmla="*/ 3467483 h 3526297"/>
                <a:gd name="connsiteX85" fmla="*/ 1632964 w 4960548"/>
                <a:gd name="connsiteY85" fmla="*/ 3405803 h 3526297"/>
                <a:gd name="connsiteX86" fmla="*/ 1189219 w 4960548"/>
                <a:gd name="connsiteY86" fmla="*/ 3220352 h 3526297"/>
                <a:gd name="connsiteX87" fmla="*/ 815305 w 4960548"/>
                <a:gd name="connsiteY87" fmla="*/ 2931634 h 3526297"/>
                <a:gd name="connsiteX88" fmla="*/ 663699 w 4960548"/>
                <a:gd name="connsiteY88" fmla="*/ 2757877 h 3526297"/>
                <a:gd name="connsiteX89" fmla="*/ 531274 w 4960548"/>
                <a:gd name="connsiteY89" fmla="*/ 2573907 h 3526297"/>
                <a:gd name="connsiteX90" fmla="*/ 500325 w 4960548"/>
                <a:gd name="connsiteY90" fmla="*/ 2527051 h 3526297"/>
                <a:gd name="connsiteX91" fmla="*/ 470771 w 4960548"/>
                <a:gd name="connsiteY91" fmla="*/ 2481594 h 3526297"/>
                <a:gd name="connsiteX92" fmla="*/ 412448 w 4960548"/>
                <a:gd name="connsiteY92" fmla="*/ 2393479 h 3526297"/>
                <a:gd name="connsiteX93" fmla="*/ 291616 w 4960548"/>
                <a:gd name="connsiteY93" fmla="*/ 2213464 h 3526297"/>
                <a:gd name="connsiteX94" fmla="*/ 173662 w 4960548"/>
                <a:gd name="connsiteY94" fmla="*/ 2023154 h 3526297"/>
                <a:gd name="connsiteX95" fmla="*/ 120483 w 4960548"/>
                <a:gd name="connsiteY95" fmla="*/ 1922276 h 3526297"/>
                <a:gd name="connsiteX96" fmla="*/ 75324 w 4960548"/>
                <a:gd name="connsiteY96" fmla="*/ 1816703 h 3526297"/>
                <a:gd name="connsiteX97" fmla="*/ 40713 w 4960548"/>
                <a:gd name="connsiteY97" fmla="*/ 1707179 h 3526297"/>
                <a:gd name="connsiteX98" fmla="*/ 27811 w 4960548"/>
                <a:gd name="connsiteY98" fmla="*/ 1651346 h 3526297"/>
                <a:gd name="connsiteX99" fmla="*/ 22144 w 4960548"/>
                <a:gd name="connsiteY99" fmla="*/ 1623346 h 3526297"/>
                <a:gd name="connsiteX100" fmla="*/ 17436 w 4960548"/>
                <a:gd name="connsiteY100" fmla="*/ 1595265 h 3526297"/>
                <a:gd name="connsiteX101" fmla="*/ 0 w 4960548"/>
                <a:gd name="connsiteY101" fmla="*/ 1370286 h 3526297"/>
                <a:gd name="connsiteX102" fmla="*/ 48385 w 4960548"/>
                <a:gd name="connsiteY102" fmla="*/ 931939 h 3526297"/>
                <a:gd name="connsiteX103" fmla="*/ 193801 w 4960548"/>
                <a:gd name="connsiteY103" fmla="*/ 511957 h 3526297"/>
                <a:gd name="connsiteX104" fmla="*/ 431660 w 4960548"/>
                <a:gd name="connsiteY104" fmla="*/ 131379 h 3526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Lst>
              <a:rect l="l" t="t" r="r" b="b"/>
              <a:pathLst>
                <a:path w="4960548" h="3526297">
                  <a:moveTo>
                    <a:pt x="542883" y="0"/>
                  </a:moveTo>
                  <a:lnTo>
                    <a:pt x="826658" y="0"/>
                  </a:lnTo>
                  <a:lnTo>
                    <a:pt x="730698" y="89329"/>
                  </a:lnTo>
                  <a:cubicBezTo>
                    <a:pt x="681528" y="139120"/>
                    <a:pt x="634626" y="190876"/>
                    <a:pt x="590295" y="244485"/>
                  </a:cubicBezTo>
                  <a:cubicBezTo>
                    <a:pt x="501458" y="351540"/>
                    <a:pt x="423083" y="466336"/>
                    <a:pt x="357524" y="587307"/>
                  </a:cubicBezTo>
                  <a:cubicBezTo>
                    <a:pt x="291965" y="708196"/>
                    <a:pt x="237391" y="834767"/>
                    <a:pt x="199554" y="966280"/>
                  </a:cubicBezTo>
                  <a:cubicBezTo>
                    <a:pt x="161632" y="1097463"/>
                    <a:pt x="142016" y="1233833"/>
                    <a:pt x="142104" y="1370286"/>
                  </a:cubicBezTo>
                  <a:cubicBezTo>
                    <a:pt x="142888" y="1437319"/>
                    <a:pt x="149862" y="1503858"/>
                    <a:pt x="166339" y="1568090"/>
                  </a:cubicBezTo>
                  <a:cubicBezTo>
                    <a:pt x="182555" y="1632405"/>
                    <a:pt x="207750" y="1693921"/>
                    <a:pt x="237914" y="1753129"/>
                  </a:cubicBezTo>
                  <a:cubicBezTo>
                    <a:pt x="253170" y="1782693"/>
                    <a:pt x="270084" y="1811680"/>
                    <a:pt x="287868" y="1840255"/>
                  </a:cubicBezTo>
                  <a:cubicBezTo>
                    <a:pt x="305914" y="1868748"/>
                    <a:pt x="325181" y="1896830"/>
                    <a:pt x="345232" y="1924581"/>
                  </a:cubicBezTo>
                  <a:cubicBezTo>
                    <a:pt x="385858" y="1979920"/>
                    <a:pt x="431017" y="2033612"/>
                    <a:pt x="477745" y="2087551"/>
                  </a:cubicBezTo>
                  <a:cubicBezTo>
                    <a:pt x="524474" y="2141573"/>
                    <a:pt x="573294" y="2195594"/>
                    <a:pt x="621156" y="2251756"/>
                  </a:cubicBezTo>
                  <a:cubicBezTo>
                    <a:pt x="645130" y="2279755"/>
                    <a:pt x="668843" y="2308412"/>
                    <a:pt x="692469" y="2337482"/>
                  </a:cubicBezTo>
                  <a:lnTo>
                    <a:pt x="726731" y="2379562"/>
                  </a:lnTo>
                  <a:cubicBezTo>
                    <a:pt x="737977" y="2392986"/>
                    <a:pt x="748700" y="2406738"/>
                    <a:pt x="760295" y="2419831"/>
                  </a:cubicBezTo>
                  <a:cubicBezTo>
                    <a:pt x="850788" y="2526392"/>
                    <a:pt x="948952" y="2624470"/>
                    <a:pt x="1048685" y="2717443"/>
                  </a:cubicBezTo>
                  <a:cubicBezTo>
                    <a:pt x="1098814" y="2763724"/>
                    <a:pt x="1149814" y="2808439"/>
                    <a:pt x="1202035" y="2851344"/>
                  </a:cubicBezTo>
                  <a:cubicBezTo>
                    <a:pt x="1254256" y="2894248"/>
                    <a:pt x="1307435" y="2935752"/>
                    <a:pt x="1362620" y="2974785"/>
                  </a:cubicBezTo>
                  <a:cubicBezTo>
                    <a:pt x="1472554" y="3053017"/>
                    <a:pt x="1591118" y="3122932"/>
                    <a:pt x="1721364" y="3170036"/>
                  </a:cubicBezTo>
                  <a:cubicBezTo>
                    <a:pt x="1786314" y="3193588"/>
                    <a:pt x="1853617" y="3211622"/>
                    <a:pt x="1922052" y="3225210"/>
                  </a:cubicBezTo>
                  <a:cubicBezTo>
                    <a:pt x="1939227" y="3228422"/>
                    <a:pt x="1956227" y="3232128"/>
                    <a:pt x="1973488" y="3234928"/>
                  </a:cubicBezTo>
                  <a:lnTo>
                    <a:pt x="2025360" y="3243080"/>
                  </a:lnTo>
                  <a:cubicBezTo>
                    <a:pt x="2060145" y="3247445"/>
                    <a:pt x="2094930" y="3252056"/>
                    <a:pt x="2130063" y="3254774"/>
                  </a:cubicBezTo>
                  <a:cubicBezTo>
                    <a:pt x="2147587" y="3256338"/>
                    <a:pt x="2165109" y="3257821"/>
                    <a:pt x="2182719" y="3258562"/>
                  </a:cubicBezTo>
                  <a:cubicBezTo>
                    <a:pt x="2200330" y="3259385"/>
                    <a:pt x="2217853" y="3260703"/>
                    <a:pt x="2235551" y="3261197"/>
                  </a:cubicBezTo>
                  <a:lnTo>
                    <a:pt x="2288556" y="3262350"/>
                  </a:lnTo>
                  <a:cubicBezTo>
                    <a:pt x="2306166" y="3262761"/>
                    <a:pt x="2323951" y="3262185"/>
                    <a:pt x="2341648" y="3262103"/>
                  </a:cubicBezTo>
                  <a:lnTo>
                    <a:pt x="2368238" y="3261856"/>
                  </a:lnTo>
                  <a:cubicBezTo>
                    <a:pt x="2376869" y="3261609"/>
                    <a:pt x="2385325" y="3261115"/>
                    <a:pt x="2393869" y="3260785"/>
                  </a:cubicBezTo>
                  <a:cubicBezTo>
                    <a:pt x="2402412" y="3260373"/>
                    <a:pt x="2410956" y="3260127"/>
                    <a:pt x="2419413" y="3259550"/>
                  </a:cubicBezTo>
                  <a:lnTo>
                    <a:pt x="2444869" y="3257574"/>
                  </a:lnTo>
                  <a:cubicBezTo>
                    <a:pt x="2478782" y="3255021"/>
                    <a:pt x="2512434" y="3250739"/>
                    <a:pt x="2545824" y="3245798"/>
                  </a:cubicBezTo>
                  <a:cubicBezTo>
                    <a:pt x="2679470" y="3224881"/>
                    <a:pt x="2807973" y="3183954"/>
                    <a:pt x="2930373" y="3126555"/>
                  </a:cubicBezTo>
                  <a:cubicBezTo>
                    <a:pt x="3053210" y="3069817"/>
                    <a:pt x="3170118" y="2997184"/>
                    <a:pt x="3285631" y="2917552"/>
                  </a:cubicBezTo>
                  <a:cubicBezTo>
                    <a:pt x="3314487" y="2897706"/>
                    <a:pt x="3343169" y="2876954"/>
                    <a:pt x="3371764" y="2856120"/>
                  </a:cubicBezTo>
                  <a:cubicBezTo>
                    <a:pt x="3400534" y="2835285"/>
                    <a:pt x="3429216" y="2814121"/>
                    <a:pt x="3457898" y="2792628"/>
                  </a:cubicBezTo>
                  <a:lnTo>
                    <a:pt x="3632344" y="2660869"/>
                  </a:lnTo>
                  <a:cubicBezTo>
                    <a:pt x="3752043" y="2571190"/>
                    <a:pt x="3872873" y="2487687"/>
                    <a:pt x="3990915" y="2405832"/>
                  </a:cubicBezTo>
                  <a:cubicBezTo>
                    <a:pt x="4108869" y="2323976"/>
                    <a:pt x="4222378" y="2241297"/>
                    <a:pt x="4324988" y="2152196"/>
                  </a:cubicBezTo>
                  <a:cubicBezTo>
                    <a:pt x="4427598" y="2063258"/>
                    <a:pt x="4520270" y="1968474"/>
                    <a:pt x="4592106" y="1861501"/>
                  </a:cubicBezTo>
                  <a:cubicBezTo>
                    <a:pt x="4628024" y="1808057"/>
                    <a:pt x="4658712" y="1751730"/>
                    <a:pt x="4683122" y="1692521"/>
                  </a:cubicBezTo>
                  <a:cubicBezTo>
                    <a:pt x="4707706" y="1633393"/>
                    <a:pt x="4725404" y="1571467"/>
                    <a:pt x="4738568" y="1507893"/>
                  </a:cubicBezTo>
                  <a:cubicBezTo>
                    <a:pt x="4745106" y="1476106"/>
                    <a:pt x="4750338" y="1443742"/>
                    <a:pt x="4753912" y="1411050"/>
                  </a:cubicBezTo>
                  <a:cubicBezTo>
                    <a:pt x="4754958" y="1402897"/>
                    <a:pt x="4755656" y="1394662"/>
                    <a:pt x="4756440" y="1386509"/>
                  </a:cubicBezTo>
                  <a:cubicBezTo>
                    <a:pt x="4757138" y="1378274"/>
                    <a:pt x="4758010" y="1370204"/>
                    <a:pt x="4758358" y="1361475"/>
                  </a:cubicBezTo>
                  <a:lnTo>
                    <a:pt x="4761148" y="1309759"/>
                  </a:lnTo>
                  <a:cubicBezTo>
                    <a:pt x="4763676" y="1240751"/>
                    <a:pt x="4762106" y="1171659"/>
                    <a:pt x="4756354" y="1102980"/>
                  </a:cubicBezTo>
                  <a:cubicBezTo>
                    <a:pt x="4750774" y="1034218"/>
                    <a:pt x="4740050" y="966033"/>
                    <a:pt x="4725578" y="898753"/>
                  </a:cubicBezTo>
                  <a:cubicBezTo>
                    <a:pt x="4710932" y="831473"/>
                    <a:pt x="4692624" y="765100"/>
                    <a:pt x="4673358" y="699384"/>
                  </a:cubicBezTo>
                  <a:cubicBezTo>
                    <a:pt x="4634912" y="568037"/>
                    <a:pt x="4592456" y="438419"/>
                    <a:pt x="4538491" y="312754"/>
                  </a:cubicBezTo>
                  <a:cubicBezTo>
                    <a:pt x="4511464" y="250003"/>
                    <a:pt x="4481301" y="188406"/>
                    <a:pt x="4446604" y="129196"/>
                  </a:cubicBezTo>
                  <a:cubicBezTo>
                    <a:pt x="4438147" y="114291"/>
                    <a:pt x="4428819" y="99798"/>
                    <a:pt x="4419840" y="85222"/>
                  </a:cubicBezTo>
                  <a:cubicBezTo>
                    <a:pt x="4410598" y="70728"/>
                    <a:pt x="4401008" y="56482"/>
                    <a:pt x="4391680" y="42071"/>
                  </a:cubicBezTo>
                  <a:lnTo>
                    <a:pt x="4361930" y="0"/>
                  </a:lnTo>
                  <a:lnTo>
                    <a:pt x="4588871" y="0"/>
                  </a:lnTo>
                  <a:lnTo>
                    <a:pt x="4613640" y="38859"/>
                  </a:lnTo>
                  <a:cubicBezTo>
                    <a:pt x="4653306" y="102762"/>
                    <a:pt x="4690706" y="167901"/>
                    <a:pt x="4724445" y="234687"/>
                  </a:cubicBezTo>
                  <a:cubicBezTo>
                    <a:pt x="4792096" y="368257"/>
                    <a:pt x="4844230" y="508828"/>
                    <a:pt x="4876138" y="653022"/>
                  </a:cubicBezTo>
                  <a:cubicBezTo>
                    <a:pt x="4892005" y="725161"/>
                    <a:pt x="4903077" y="797874"/>
                    <a:pt x="4911707" y="870671"/>
                  </a:cubicBezTo>
                  <a:cubicBezTo>
                    <a:pt x="4920513" y="943386"/>
                    <a:pt x="4927574" y="1016019"/>
                    <a:pt x="4934810" y="1088487"/>
                  </a:cubicBezTo>
                  <a:cubicBezTo>
                    <a:pt x="4941697" y="1161036"/>
                    <a:pt x="4947799" y="1233586"/>
                    <a:pt x="4953206" y="1306301"/>
                  </a:cubicBezTo>
                  <a:lnTo>
                    <a:pt x="4956954" y="1360899"/>
                  </a:lnTo>
                  <a:cubicBezTo>
                    <a:pt x="4957651" y="1369875"/>
                    <a:pt x="4958087" y="1379510"/>
                    <a:pt x="4958610" y="1388980"/>
                  </a:cubicBezTo>
                  <a:cubicBezTo>
                    <a:pt x="4959133" y="1398450"/>
                    <a:pt x="4959656" y="1408003"/>
                    <a:pt x="4959830" y="1417555"/>
                  </a:cubicBezTo>
                  <a:cubicBezTo>
                    <a:pt x="4961138" y="1455683"/>
                    <a:pt x="4960702" y="1494140"/>
                    <a:pt x="4958174" y="1532680"/>
                  </a:cubicBezTo>
                  <a:cubicBezTo>
                    <a:pt x="4948760" y="1686920"/>
                    <a:pt x="4904908" y="1842314"/>
                    <a:pt x="4834030" y="1984861"/>
                  </a:cubicBezTo>
                  <a:cubicBezTo>
                    <a:pt x="4763328" y="2127820"/>
                    <a:pt x="4665860" y="2256121"/>
                    <a:pt x="4558106" y="2368857"/>
                  </a:cubicBezTo>
                  <a:cubicBezTo>
                    <a:pt x="4504230" y="2425432"/>
                    <a:pt x="4447650" y="2478465"/>
                    <a:pt x="4389936" y="2528945"/>
                  </a:cubicBezTo>
                  <a:cubicBezTo>
                    <a:pt x="4332223" y="2579425"/>
                    <a:pt x="4273726" y="2628011"/>
                    <a:pt x="4214618" y="2674457"/>
                  </a:cubicBezTo>
                  <a:cubicBezTo>
                    <a:pt x="4096664" y="2767759"/>
                    <a:pt x="3976094" y="2852826"/>
                    <a:pt x="3858489" y="2936658"/>
                  </a:cubicBezTo>
                  <a:lnTo>
                    <a:pt x="3768868" y="3000643"/>
                  </a:lnTo>
                  <a:cubicBezTo>
                    <a:pt x="3738530" y="3022136"/>
                    <a:pt x="3707929" y="3043794"/>
                    <a:pt x="3676806" y="3065040"/>
                  </a:cubicBezTo>
                  <a:cubicBezTo>
                    <a:pt x="3645770" y="3086369"/>
                    <a:pt x="3614386" y="3107615"/>
                    <a:pt x="3582477" y="3128614"/>
                  </a:cubicBezTo>
                  <a:cubicBezTo>
                    <a:pt x="3550483" y="3149449"/>
                    <a:pt x="3518226" y="3170118"/>
                    <a:pt x="3485185" y="3190377"/>
                  </a:cubicBezTo>
                  <a:cubicBezTo>
                    <a:pt x="3419452" y="3230975"/>
                    <a:pt x="3351625" y="3270338"/>
                    <a:pt x="3280923" y="3306325"/>
                  </a:cubicBezTo>
                  <a:cubicBezTo>
                    <a:pt x="3210307" y="3342476"/>
                    <a:pt x="3137251" y="3376074"/>
                    <a:pt x="3061230" y="3404897"/>
                  </a:cubicBezTo>
                  <a:cubicBezTo>
                    <a:pt x="2909886" y="3463366"/>
                    <a:pt x="2747295" y="3502810"/>
                    <a:pt x="2583137" y="3518292"/>
                  </a:cubicBezTo>
                  <a:cubicBezTo>
                    <a:pt x="2542075" y="3521999"/>
                    <a:pt x="2501013" y="3524798"/>
                    <a:pt x="2460038" y="3525622"/>
                  </a:cubicBezTo>
                  <a:lnTo>
                    <a:pt x="2429264" y="3526280"/>
                  </a:lnTo>
                  <a:cubicBezTo>
                    <a:pt x="2419064" y="3526363"/>
                    <a:pt x="2408777" y="3526116"/>
                    <a:pt x="2398576" y="3526116"/>
                  </a:cubicBezTo>
                  <a:lnTo>
                    <a:pt x="2367977" y="3525786"/>
                  </a:lnTo>
                  <a:lnTo>
                    <a:pt x="2338249" y="3524716"/>
                  </a:lnTo>
                  <a:cubicBezTo>
                    <a:pt x="2259089" y="3522327"/>
                    <a:pt x="2179756" y="3516399"/>
                    <a:pt x="2100770" y="3506845"/>
                  </a:cubicBezTo>
                  <a:cubicBezTo>
                    <a:pt x="2021699" y="3497787"/>
                    <a:pt x="1942801" y="3484776"/>
                    <a:pt x="1864776" y="3467483"/>
                  </a:cubicBezTo>
                  <a:cubicBezTo>
                    <a:pt x="1786836" y="3450025"/>
                    <a:pt x="1709508" y="3429355"/>
                    <a:pt x="1632964" y="3405803"/>
                  </a:cubicBezTo>
                  <a:cubicBezTo>
                    <a:pt x="1480138" y="3358288"/>
                    <a:pt x="1329055" y="3299160"/>
                    <a:pt x="1189219" y="3220352"/>
                  </a:cubicBezTo>
                  <a:cubicBezTo>
                    <a:pt x="1049296" y="3141708"/>
                    <a:pt x="924367" y="3041982"/>
                    <a:pt x="815305" y="2931634"/>
                  </a:cubicBezTo>
                  <a:cubicBezTo>
                    <a:pt x="760469" y="2876542"/>
                    <a:pt x="710603" y="2817909"/>
                    <a:pt x="663699" y="2757877"/>
                  </a:cubicBezTo>
                  <a:cubicBezTo>
                    <a:pt x="617059" y="2697597"/>
                    <a:pt x="572684" y="2636411"/>
                    <a:pt x="531274" y="2573907"/>
                  </a:cubicBezTo>
                  <a:cubicBezTo>
                    <a:pt x="520638" y="2558426"/>
                    <a:pt x="510612" y="2542697"/>
                    <a:pt x="500325" y="2527051"/>
                  </a:cubicBezTo>
                  <a:lnTo>
                    <a:pt x="470771" y="2481594"/>
                  </a:lnTo>
                  <a:cubicBezTo>
                    <a:pt x="451853" y="2452195"/>
                    <a:pt x="432238" y="2423043"/>
                    <a:pt x="412448" y="2393479"/>
                  </a:cubicBezTo>
                  <a:lnTo>
                    <a:pt x="291616" y="2213464"/>
                  </a:lnTo>
                  <a:cubicBezTo>
                    <a:pt x="251078" y="2152113"/>
                    <a:pt x="211062" y="2088951"/>
                    <a:pt x="173662" y="2023154"/>
                  </a:cubicBezTo>
                  <a:cubicBezTo>
                    <a:pt x="155005" y="1990214"/>
                    <a:pt x="136960" y="1956697"/>
                    <a:pt x="120483" y="1922276"/>
                  </a:cubicBezTo>
                  <a:cubicBezTo>
                    <a:pt x="104093" y="1887771"/>
                    <a:pt x="88837" y="1852608"/>
                    <a:pt x="75324" y="1816703"/>
                  </a:cubicBezTo>
                  <a:cubicBezTo>
                    <a:pt x="62072" y="1780717"/>
                    <a:pt x="50303" y="1744235"/>
                    <a:pt x="40713" y="1707179"/>
                  </a:cubicBezTo>
                  <a:cubicBezTo>
                    <a:pt x="36180" y="1688650"/>
                    <a:pt x="31560" y="1670039"/>
                    <a:pt x="27811" y="1651346"/>
                  </a:cubicBezTo>
                  <a:lnTo>
                    <a:pt x="22144" y="1623346"/>
                  </a:lnTo>
                  <a:lnTo>
                    <a:pt x="17436" y="1595265"/>
                  </a:lnTo>
                  <a:cubicBezTo>
                    <a:pt x="5144" y="1520328"/>
                    <a:pt x="0" y="1444978"/>
                    <a:pt x="0" y="1370286"/>
                  </a:cubicBezTo>
                  <a:cubicBezTo>
                    <a:pt x="349" y="1223293"/>
                    <a:pt x="16652" y="1076299"/>
                    <a:pt x="48385" y="931939"/>
                  </a:cubicBezTo>
                  <a:cubicBezTo>
                    <a:pt x="80032" y="787663"/>
                    <a:pt x="128504" y="646187"/>
                    <a:pt x="193801" y="511957"/>
                  </a:cubicBezTo>
                  <a:cubicBezTo>
                    <a:pt x="259404" y="377727"/>
                    <a:pt x="339740" y="250559"/>
                    <a:pt x="431660" y="13137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50" name="Freeform: Shape 18449">
              <a:extLst>
                <a:ext uri="{FF2B5EF4-FFF2-40B4-BE49-F238E27FC236}">
                  <a16:creationId xmlns:a16="http://schemas.microsoft.com/office/drawing/2014/main" id="{EB03BE98-6C07-41CD-ACA9-5244A3DA10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61928" y="0"/>
              <a:ext cx="4934374" cy="3484134"/>
            </a:xfrm>
            <a:custGeom>
              <a:avLst/>
              <a:gdLst>
                <a:gd name="connsiteX0" fmla="*/ 585303 w 4934374"/>
                <a:gd name="connsiteY0" fmla="*/ 0 h 3484134"/>
                <a:gd name="connsiteX1" fmla="*/ 1213739 w 4934374"/>
                <a:gd name="connsiteY1" fmla="*/ 0 h 3484134"/>
                <a:gd name="connsiteX2" fmla="*/ 1150162 w 4934374"/>
                <a:gd name="connsiteY2" fmla="*/ 47028 h 3484134"/>
                <a:gd name="connsiteX3" fmla="*/ 626038 w 4934374"/>
                <a:gd name="connsiteY3" fmla="*/ 660944 h 3484134"/>
                <a:gd name="connsiteX4" fmla="*/ 435986 w 4934374"/>
                <a:gd name="connsiteY4" fmla="*/ 1375409 h 3484134"/>
                <a:gd name="connsiteX5" fmla="*/ 750530 w 4934374"/>
                <a:gd name="connsiteY5" fmla="*/ 2038817 h 3484134"/>
                <a:gd name="connsiteX6" fmla="*/ 909024 w 4934374"/>
                <a:gd name="connsiteY6" fmla="*/ 2249384 h 3484134"/>
                <a:gd name="connsiteX7" fmla="*/ 2396223 w 4934374"/>
                <a:gd name="connsiteY7" fmla="*/ 3072468 h 3484134"/>
                <a:gd name="connsiteX8" fmla="*/ 3525201 w 4934374"/>
                <a:gd name="connsiteY8" fmla="*/ 2566101 h 3484134"/>
                <a:gd name="connsiteX9" fmla="*/ 3662596 w 4934374"/>
                <a:gd name="connsiteY9" fmla="*/ 2465552 h 3484134"/>
                <a:gd name="connsiteX10" fmla="*/ 4287500 w 4934374"/>
                <a:gd name="connsiteY10" fmla="*/ 1939915 h 3484134"/>
                <a:gd name="connsiteX11" fmla="*/ 4498563 w 4934374"/>
                <a:gd name="connsiteY11" fmla="*/ 1375409 h 3484134"/>
                <a:gd name="connsiteX12" fmla="*/ 4132831 w 4934374"/>
                <a:gd name="connsiteY12" fmla="*/ 134540 h 3484134"/>
                <a:gd name="connsiteX13" fmla="*/ 4025590 w 4934374"/>
                <a:gd name="connsiteY13" fmla="*/ 0 h 3484134"/>
                <a:gd name="connsiteX14" fmla="*/ 4555675 w 4934374"/>
                <a:gd name="connsiteY14" fmla="*/ 0 h 3484134"/>
                <a:gd name="connsiteX15" fmla="*/ 4605933 w 4934374"/>
                <a:gd name="connsiteY15" fmla="*/ 77740 h 3484134"/>
                <a:gd name="connsiteX16" fmla="*/ 4934374 w 4934374"/>
                <a:gd name="connsiteY16" fmla="*/ 1375327 h 3484134"/>
                <a:gd name="connsiteX17" fmla="*/ 3793540 w 4934374"/>
                <a:gd name="connsiteY17" fmla="*/ 2890475 h 3484134"/>
                <a:gd name="connsiteX18" fmla="*/ 2396135 w 4934374"/>
                <a:gd name="connsiteY18" fmla="*/ 3484134 h 3484134"/>
                <a:gd name="connsiteX19" fmla="*/ 548273 w 4934374"/>
                <a:gd name="connsiteY19" fmla="*/ 2480458 h 3484134"/>
                <a:gd name="connsiteX20" fmla="*/ 0 w 4934374"/>
                <a:gd name="connsiteY20" fmla="*/ 1375327 h 3484134"/>
                <a:gd name="connsiteX21" fmla="*/ 512166 w 4934374"/>
                <a:gd name="connsiteY21" fmla="*/ 77740 h 3484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934374" h="3484134">
                  <a:moveTo>
                    <a:pt x="585303" y="0"/>
                  </a:moveTo>
                  <a:lnTo>
                    <a:pt x="1213739" y="0"/>
                  </a:lnTo>
                  <a:lnTo>
                    <a:pt x="1150162" y="47028"/>
                  </a:lnTo>
                  <a:cubicBezTo>
                    <a:pt x="925762" y="228608"/>
                    <a:pt x="749397" y="435224"/>
                    <a:pt x="626038" y="660944"/>
                  </a:cubicBezTo>
                  <a:cubicBezTo>
                    <a:pt x="499976" y="891687"/>
                    <a:pt x="435986" y="1132066"/>
                    <a:pt x="435986" y="1375409"/>
                  </a:cubicBezTo>
                  <a:cubicBezTo>
                    <a:pt x="435986" y="1620481"/>
                    <a:pt x="538074" y="1763604"/>
                    <a:pt x="750530" y="2038817"/>
                  </a:cubicBezTo>
                  <a:cubicBezTo>
                    <a:pt x="801792" y="2105190"/>
                    <a:pt x="854797" y="2173870"/>
                    <a:pt x="909024" y="2249384"/>
                  </a:cubicBezTo>
                  <a:cubicBezTo>
                    <a:pt x="1323389" y="2826326"/>
                    <a:pt x="1768180" y="3072468"/>
                    <a:pt x="2396223" y="3072468"/>
                  </a:cubicBezTo>
                  <a:cubicBezTo>
                    <a:pt x="2808409" y="3072468"/>
                    <a:pt x="3110835" y="2871947"/>
                    <a:pt x="3525201" y="2566101"/>
                  </a:cubicBezTo>
                  <a:cubicBezTo>
                    <a:pt x="3571493" y="2531926"/>
                    <a:pt x="3617786" y="2498162"/>
                    <a:pt x="3662596" y="2465552"/>
                  </a:cubicBezTo>
                  <a:cubicBezTo>
                    <a:pt x="3905479" y="2288583"/>
                    <a:pt x="4134849" y="2121414"/>
                    <a:pt x="4287500" y="1939915"/>
                  </a:cubicBezTo>
                  <a:cubicBezTo>
                    <a:pt x="4433440" y="1766404"/>
                    <a:pt x="4498563" y="1592317"/>
                    <a:pt x="4498563" y="1375409"/>
                  </a:cubicBezTo>
                  <a:cubicBezTo>
                    <a:pt x="4498563" y="899696"/>
                    <a:pt x="4369741" y="465973"/>
                    <a:pt x="4132831" y="134540"/>
                  </a:cubicBezTo>
                  <a:lnTo>
                    <a:pt x="4025590" y="0"/>
                  </a:lnTo>
                  <a:lnTo>
                    <a:pt x="4555675" y="0"/>
                  </a:lnTo>
                  <a:lnTo>
                    <a:pt x="4605933" y="77740"/>
                  </a:lnTo>
                  <a:cubicBezTo>
                    <a:pt x="4820335" y="448137"/>
                    <a:pt x="4934374" y="894662"/>
                    <a:pt x="4934374" y="1375327"/>
                  </a:cubicBezTo>
                  <a:cubicBezTo>
                    <a:pt x="4934374" y="2116884"/>
                    <a:pt x="4369100" y="2465635"/>
                    <a:pt x="3793540" y="2890475"/>
                  </a:cubicBezTo>
                  <a:cubicBezTo>
                    <a:pt x="3374293" y="3199945"/>
                    <a:pt x="2970389" y="3484134"/>
                    <a:pt x="2396135" y="3484134"/>
                  </a:cubicBezTo>
                  <a:cubicBezTo>
                    <a:pt x="1544564" y="3484134"/>
                    <a:pt x="991670" y="3097832"/>
                    <a:pt x="548273" y="2480458"/>
                  </a:cubicBezTo>
                  <a:cubicBezTo>
                    <a:pt x="282201" y="2110049"/>
                    <a:pt x="0" y="1856001"/>
                    <a:pt x="0" y="1375327"/>
                  </a:cubicBezTo>
                  <a:cubicBezTo>
                    <a:pt x="0" y="894662"/>
                    <a:pt x="195505" y="448137"/>
                    <a:pt x="512166" y="777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51" name="Freeform: Shape 18450">
              <a:extLst>
                <a:ext uri="{FF2B5EF4-FFF2-40B4-BE49-F238E27FC236}">
                  <a16:creationId xmlns:a16="http://schemas.microsoft.com/office/drawing/2014/main" id="{D13CCE92-2C5E-48BC-9713-FBEEDBAE61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61928" y="0"/>
              <a:ext cx="4934374" cy="3484134"/>
            </a:xfrm>
            <a:custGeom>
              <a:avLst/>
              <a:gdLst>
                <a:gd name="connsiteX0" fmla="*/ 585303 w 4934374"/>
                <a:gd name="connsiteY0" fmla="*/ 0 h 3484134"/>
                <a:gd name="connsiteX1" fmla="*/ 1354934 w 4934374"/>
                <a:gd name="connsiteY1" fmla="*/ 0 h 3484134"/>
                <a:gd name="connsiteX2" fmla="*/ 1206830 w 4934374"/>
                <a:gd name="connsiteY2" fmla="*/ 109531 h 3484134"/>
                <a:gd name="connsiteX3" fmla="*/ 703453 w 4934374"/>
                <a:gd name="connsiteY3" fmla="*/ 698660 h 3484134"/>
                <a:gd name="connsiteX4" fmla="*/ 523079 w 4934374"/>
                <a:gd name="connsiteY4" fmla="*/ 1375409 h 3484134"/>
                <a:gd name="connsiteX5" fmla="*/ 820885 w 4934374"/>
                <a:gd name="connsiteY5" fmla="*/ 1990313 h 3484134"/>
                <a:gd name="connsiteX6" fmla="*/ 981122 w 4934374"/>
                <a:gd name="connsiteY6" fmla="*/ 2203186 h 3484134"/>
                <a:gd name="connsiteX7" fmla="*/ 1592426 w 4934374"/>
                <a:gd name="connsiteY7" fmla="*/ 2792645 h 3484134"/>
                <a:gd name="connsiteX8" fmla="*/ 2396135 w 4934374"/>
                <a:gd name="connsiteY8" fmla="*/ 2990119 h 3484134"/>
                <a:gd name="connsiteX9" fmla="*/ 2913112 w 4934374"/>
                <a:gd name="connsiteY9" fmla="*/ 2864371 h 3484134"/>
                <a:gd name="connsiteX10" fmla="*/ 3471411 w 4934374"/>
                <a:gd name="connsiteY10" fmla="*/ 2501292 h 3484134"/>
                <a:gd name="connsiteX11" fmla="*/ 3609242 w 4934374"/>
                <a:gd name="connsiteY11" fmla="*/ 2400414 h 3484134"/>
                <a:gd name="connsiteX12" fmla="*/ 4219151 w 4934374"/>
                <a:gd name="connsiteY12" fmla="*/ 1888693 h 3484134"/>
                <a:gd name="connsiteX13" fmla="*/ 4411296 w 4934374"/>
                <a:gd name="connsiteY13" fmla="*/ 1375409 h 3484134"/>
                <a:gd name="connsiteX14" fmla="*/ 3957874 w 4934374"/>
                <a:gd name="connsiteY14" fmla="*/ 51887 h 3484134"/>
                <a:gd name="connsiteX15" fmla="*/ 3906637 w 4934374"/>
                <a:gd name="connsiteY15" fmla="*/ 0 h 3484134"/>
                <a:gd name="connsiteX16" fmla="*/ 4555675 w 4934374"/>
                <a:gd name="connsiteY16" fmla="*/ 0 h 3484134"/>
                <a:gd name="connsiteX17" fmla="*/ 4605933 w 4934374"/>
                <a:gd name="connsiteY17" fmla="*/ 77740 h 3484134"/>
                <a:gd name="connsiteX18" fmla="*/ 4934374 w 4934374"/>
                <a:gd name="connsiteY18" fmla="*/ 1375327 h 3484134"/>
                <a:gd name="connsiteX19" fmla="*/ 3793540 w 4934374"/>
                <a:gd name="connsiteY19" fmla="*/ 2890475 h 3484134"/>
                <a:gd name="connsiteX20" fmla="*/ 2396135 w 4934374"/>
                <a:gd name="connsiteY20" fmla="*/ 3484134 h 3484134"/>
                <a:gd name="connsiteX21" fmla="*/ 548273 w 4934374"/>
                <a:gd name="connsiteY21" fmla="*/ 2480458 h 3484134"/>
                <a:gd name="connsiteX22" fmla="*/ 0 w 4934374"/>
                <a:gd name="connsiteY22" fmla="*/ 1375327 h 3484134"/>
                <a:gd name="connsiteX23" fmla="*/ 512166 w 4934374"/>
                <a:gd name="connsiteY23" fmla="*/ 77740 h 3484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4934374" h="3484134">
                  <a:moveTo>
                    <a:pt x="585303" y="0"/>
                  </a:moveTo>
                  <a:lnTo>
                    <a:pt x="1354934" y="0"/>
                  </a:lnTo>
                  <a:lnTo>
                    <a:pt x="1206830" y="109531"/>
                  </a:lnTo>
                  <a:cubicBezTo>
                    <a:pt x="994024" y="281725"/>
                    <a:pt x="820013" y="485457"/>
                    <a:pt x="703453" y="698660"/>
                  </a:cubicBezTo>
                  <a:cubicBezTo>
                    <a:pt x="583756" y="917627"/>
                    <a:pt x="523079" y="1145324"/>
                    <a:pt x="523079" y="1375409"/>
                  </a:cubicBezTo>
                  <a:cubicBezTo>
                    <a:pt x="523079" y="1595282"/>
                    <a:pt x="614356" y="1722842"/>
                    <a:pt x="820885" y="1990313"/>
                  </a:cubicBezTo>
                  <a:cubicBezTo>
                    <a:pt x="872582" y="2057263"/>
                    <a:pt x="926023" y="2126519"/>
                    <a:pt x="981122" y="2203186"/>
                  </a:cubicBezTo>
                  <a:cubicBezTo>
                    <a:pt x="1175968" y="2474445"/>
                    <a:pt x="1375871" y="2667309"/>
                    <a:pt x="1592426" y="2792645"/>
                  </a:cubicBezTo>
                  <a:cubicBezTo>
                    <a:pt x="1821970" y="2925557"/>
                    <a:pt x="2084904" y="2990119"/>
                    <a:pt x="2396135" y="2990119"/>
                  </a:cubicBezTo>
                  <a:cubicBezTo>
                    <a:pt x="2572762" y="2990119"/>
                    <a:pt x="2737009" y="2950179"/>
                    <a:pt x="2913112" y="2864371"/>
                  </a:cubicBezTo>
                  <a:cubicBezTo>
                    <a:pt x="3093922" y="2776257"/>
                    <a:pt x="3272903" y="2647792"/>
                    <a:pt x="3471411" y="2501292"/>
                  </a:cubicBezTo>
                  <a:cubicBezTo>
                    <a:pt x="3517964" y="2466952"/>
                    <a:pt x="3564344" y="2433106"/>
                    <a:pt x="3609242" y="2400414"/>
                  </a:cubicBezTo>
                  <a:cubicBezTo>
                    <a:pt x="3847766" y="2226574"/>
                    <a:pt x="4073038" y="2062368"/>
                    <a:pt x="4219151" y="1888693"/>
                  </a:cubicBezTo>
                  <a:cubicBezTo>
                    <a:pt x="4353844" y="1728606"/>
                    <a:pt x="4411296" y="1575106"/>
                    <a:pt x="4411296" y="1375409"/>
                  </a:cubicBezTo>
                  <a:cubicBezTo>
                    <a:pt x="4411296" y="851089"/>
                    <a:pt x="4250274" y="381038"/>
                    <a:pt x="3957874" y="51887"/>
                  </a:cubicBezTo>
                  <a:lnTo>
                    <a:pt x="3906637" y="0"/>
                  </a:lnTo>
                  <a:lnTo>
                    <a:pt x="4555675" y="0"/>
                  </a:lnTo>
                  <a:lnTo>
                    <a:pt x="4605933" y="77740"/>
                  </a:lnTo>
                  <a:cubicBezTo>
                    <a:pt x="4820335" y="448137"/>
                    <a:pt x="4934374" y="894662"/>
                    <a:pt x="4934374" y="1375327"/>
                  </a:cubicBezTo>
                  <a:cubicBezTo>
                    <a:pt x="4934374" y="2116884"/>
                    <a:pt x="4369100" y="2465635"/>
                    <a:pt x="3793540" y="2890475"/>
                  </a:cubicBezTo>
                  <a:cubicBezTo>
                    <a:pt x="3374293" y="3199945"/>
                    <a:pt x="2970389" y="3484134"/>
                    <a:pt x="2396135" y="3484134"/>
                  </a:cubicBezTo>
                  <a:cubicBezTo>
                    <a:pt x="1544564" y="3484134"/>
                    <a:pt x="991670" y="3097832"/>
                    <a:pt x="548273" y="2480458"/>
                  </a:cubicBezTo>
                  <a:cubicBezTo>
                    <a:pt x="282201" y="2110049"/>
                    <a:pt x="0" y="1856001"/>
                    <a:pt x="0" y="1375327"/>
                  </a:cubicBezTo>
                  <a:cubicBezTo>
                    <a:pt x="0" y="894662"/>
                    <a:pt x="195505" y="448137"/>
                    <a:pt x="512166" y="777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el 1">
            <a:extLst>
              <a:ext uri="{FF2B5EF4-FFF2-40B4-BE49-F238E27FC236}">
                <a16:creationId xmlns:a16="http://schemas.microsoft.com/office/drawing/2014/main" id="{4128E96C-039D-7D50-1CAE-FC0A9C0FD733}"/>
              </a:ext>
            </a:extLst>
          </p:cNvPr>
          <p:cNvSpPr>
            <a:spLocks noGrp="1"/>
          </p:cNvSpPr>
          <p:nvPr>
            <p:ph type="title"/>
          </p:nvPr>
        </p:nvSpPr>
        <p:spPr>
          <a:xfrm>
            <a:off x="804672" y="802955"/>
            <a:ext cx="5145024" cy="1454051"/>
          </a:xfrm>
        </p:spPr>
        <p:txBody>
          <a:bodyPr anchor="b">
            <a:normAutofit/>
          </a:bodyPr>
          <a:lstStyle/>
          <a:p>
            <a:r>
              <a:rPr lang="nl-NL" sz="3600">
                <a:solidFill>
                  <a:schemeClr val="tx2"/>
                </a:solidFill>
              </a:rPr>
              <a:t>Maand 1 Facebook (9 Januari – 9 Februari)</a:t>
            </a:r>
          </a:p>
        </p:txBody>
      </p:sp>
      <p:pic>
        <p:nvPicPr>
          <p:cNvPr id="6146" name="Picture 2" descr="PassaSports logo animation by Greg Romano on Dribbble">
            <a:extLst>
              <a:ext uri="{FF2B5EF4-FFF2-40B4-BE49-F238E27FC236}">
                <a16:creationId xmlns:a16="http://schemas.microsoft.com/office/drawing/2014/main" id="{DD4FD207-6C47-B4D1-AD94-E6BC920895B0}"/>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363062" y="268595"/>
            <a:ext cx="2300953" cy="1723494"/>
          </a:xfrm>
          <a:prstGeom prst="rect">
            <a:avLst/>
          </a:prstGeom>
          <a:noFill/>
          <a:extLst>
            <a:ext uri="{909E8E84-426E-40DD-AFC4-6F175D3DCCD1}">
              <a14:hiddenFill xmlns:a14="http://schemas.microsoft.com/office/drawing/2010/main">
                <a:solidFill>
                  <a:srgbClr val="FFFFFF"/>
                </a:solidFill>
              </a14:hiddenFill>
            </a:ext>
          </a:extLst>
        </p:spPr>
      </p:pic>
      <p:sp>
        <p:nvSpPr>
          <p:cNvPr id="3" name="Tijdelijke aanduiding voor inhoud 2">
            <a:extLst>
              <a:ext uri="{FF2B5EF4-FFF2-40B4-BE49-F238E27FC236}">
                <a16:creationId xmlns:a16="http://schemas.microsoft.com/office/drawing/2014/main" id="{06011B1E-4F1A-FF9B-78E8-525823D7E762}"/>
              </a:ext>
            </a:extLst>
          </p:cNvPr>
          <p:cNvSpPr>
            <a:spLocks noGrp="1"/>
          </p:cNvSpPr>
          <p:nvPr>
            <p:ph idx="1"/>
          </p:nvPr>
        </p:nvSpPr>
        <p:spPr>
          <a:xfrm>
            <a:off x="804672" y="2421682"/>
            <a:ext cx="4553909" cy="3639289"/>
          </a:xfrm>
        </p:spPr>
        <p:txBody>
          <a:bodyPr vert="horz" lIns="91440" tIns="45720" rIns="91440" bIns="45720" rtlCol="0" anchor="ctr">
            <a:normAutofit/>
          </a:bodyPr>
          <a:lstStyle/>
          <a:p>
            <a:pPr marL="0" indent="0">
              <a:buNone/>
            </a:pPr>
            <a:r>
              <a:rPr lang="nl-NL" sz="1800">
                <a:solidFill>
                  <a:schemeClr val="tx2"/>
                </a:solidFill>
              </a:rPr>
              <a:t>De volgende data komt uit de eerste maand van mijn stageperiode,  dat is van 9 Januari tot 9 Februari</a:t>
            </a:r>
          </a:p>
          <a:p>
            <a:pPr marL="0" indent="0">
              <a:buNone/>
            </a:pPr>
            <a:endParaRPr lang="nl-NL" sz="1800">
              <a:solidFill>
                <a:schemeClr val="tx2"/>
              </a:solidFill>
            </a:endParaRPr>
          </a:p>
          <a:p>
            <a:r>
              <a:rPr lang="nl-NL" sz="1800">
                <a:solidFill>
                  <a:schemeClr val="tx2"/>
                </a:solidFill>
              </a:rPr>
              <a:t>Weergaven: 38.500 (+162%)</a:t>
            </a:r>
          </a:p>
          <a:p>
            <a:r>
              <a:rPr lang="nl-NL" sz="1800">
                <a:solidFill>
                  <a:schemeClr val="tx2"/>
                </a:solidFill>
              </a:rPr>
              <a:t>Bereik: 6.300 (+20,6%)</a:t>
            </a:r>
          </a:p>
          <a:p>
            <a:r>
              <a:rPr lang="nl-NL" sz="1800">
                <a:solidFill>
                  <a:schemeClr val="tx2"/>
                </a:solidFill>
              </a:rPr>
              <a:t>Klikken op link: 29 (+100%)</a:t>
            </a:r>
          </a:p>
          <a:p>
            <a:r>
              <a:rPr lang="nl-NL" sz="1800">
                <a:solidFill>
                  <a:schemeClr val="tx2"/>
                </a:solidFill>
              </a:rPr>
              <a:t>Bezoeken: 708 (+17,2%)</a:t>
            </a:r>
          </a:p>
          <a:p>
            <a:r>
              <a:rPr lang="nl-NL" sz="1800">
                <a:solidFill>
                  <a:schemeClr val="tx2"/>
                </a:solidFill>
              </a:rPr>
              <a:t>Volgers: +6 (-80%)</a:t>
            </a:r>
          </a:p>
        </p:txBody>
      </p:sp>
      <p:pic>
        <p:nvPicPr>
          <p:cNvPr id="18434" name="Picture 2" descr="Facebook new 2020 Logo PNG Vector (SVG) Free Download">
            <a:extLst>
              <a:ext uri="{FF2B5EF4-FFF2-40B4-BE49-F238E27FC236}">
                <a16:creationId xmlns:a16="http://schemas.microsoft.com/office/drawing/2014/main" id="{732E3E6B-981B-FD31-3D96-61EC4AA3E5C8}"/>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633727" y="3863170"/>
            <a:ext cx="1996361" cy="19963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729966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906255D-9888-D6A6-7F37-3CDCEB71AC34}"/>
            </a:ext>
          </a:extLst>
        </p:cNvPr>
        <p:cNvGrpSpPr/>
        <p:nvPr/>
      </p:nvGrpSpPr>
      <p:grpSpPr>
        <a:xfrm>
          <a:off x="0" y="0"/>
          <a:ext cx="0" cy="0"/>
          <a:chOff x="0" y="0"/>
          <a:chExt cx="0" cy="0"/>
        </a:xfrm>
      </p:grpSpPr>
      <p:sp useBgFill="1">
        <p:nvSpPr>
          <p:cNvPr id="13319" name="Rectangle 13318">
            <a:extLst>
              <a:ext uri="{FF2B5EF4-FFF2-40B4-BE49-F238E27FC236}">
                <a16:creationId xmlns:a16="http://schemas.microsoft.com/office/drawing/2014/main" id="{6B92FAF7-0AD3-4B47-9111-D0E9CD79E2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321" name="Group 13320">
            <a:extLst>
              <a:ext uri="{FF2B5EF4-FFF2-40B4-BE49-F238E27FC236}">
                <a16:creationId xmlns:a16="http://schemas.microsoft.com/office/drawing/2014/main" id="{D6A77139-BADB-4B2C-BD41-B67A4D37D75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855526" y="2227167"/>
            <a:ext cx="4336168" cy="4630834"/>
            <a:chOff x="7855526" y="2145638"/>
            <a:chExt cx="4336168" cy="4630834"/>
          </a:xfr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p:grpSpPr>
        <p:sp useBgFill="1">
          <p:nvSpPr>
            <p:cNvPr id="13322" name="Freeform: Shape 13321">
              <a:extLst>
                <a:ext uri="{FF2B5EF4-FFF2-40B4-BE49-F238E27FC236}">
                  <a16:creationId xmlns:a16="http://schemas.microsoft.com/office/drawing/2014/main" id="{DAC7B25D-E1A6-459A-B45A-1912B0CD95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75903" y="2463723"/>
              <a:ext cx="4315791" cy="4312749"/>
            </a:xfrm>
            <a:custGeom>
              <a:avLst/>
              <a:gdLst>
                <a:gd name="connsiteX0" fmla="*/ 2987009 w 4315791"/>
                <a:gd name="connsiteY0" fmla="*/ 0 h 4312749"/>
                <a:gd name="connsiteX1" fmla="*/ 4136908 w 4315791"/>
                <a:gd name="connsiteY1" fmla="*/ 333995 h 4312749"/>
                <a:gd name="connsiteX2" fmla="*/ 4315791 w 4315791"/>
                <a:gd name="connsiteY2" fmla="*/ 445229 h 4312749"/>
                <a:gd name="connsiteX3" fmla="*/ 4315791 w 4315791"/>
                <a:gd name="connsiteY3" fmla="*/ 1208150 h 4312749"/>
                <a:gd name="connsiteX4" fmla="*/ 4145996 w 4315791"/>
                <a:gd name="connsiteY4" fmla="*/ 1085198 h 4312749"/>
                <a:gd name="connsiteX5" fmla="*/ 3631470 w 4315791"/>
                <a:gd name="connsiteY5" fmla="*/ 767158 h 4312749"/>
                <a:gd name="connsiteX6" fmla="*/ 2987009 w 4315791"/>
                <a:gd name="connsiteY6" fmla="*/ 611504 h 4312749"/>
                <a:gd name="connsiteX7" fmla="*/ 1985110 w 4315791"/>
                <a:gd name="connsiteY7" fmla="*/ 855943 h 4312749"/>
                <a:gd name="connsiteX8" fmla="*/ 1223061 w 4315791"/>
                <a:gd name="connsiteY8" fmla="*/ 1585590 h 4312749"/>
                <a:gd name="connsiteX9" fmla="*/ 1023311 w 4315791"/>
                <a:gd name="connsiteY9" fmla="*/ 1849089 h 4312749"/>
                <a:gd name="connsiteX10" fmla="*/ 652067 w 4315791"/>
                <a:gd name="connsiteY10" fmla="*/ 2610233 h 4312749"/>
                <a:gd name="connsiteX11" fmla="*/ 876921 w 4315791"/>
                <a:gd name="connsiteY11" fmla="*/ 3447930 h 4312749"/>
                <a:gd name="connsiteX12" fmla="*/ 1504428 w 4315791"/>
                <a:gd name="connsiteY12" fmla="*/ 4177169 h 4312749"/>
                <a:gd name="connsiteX13" fmla="*/ 1689053 w 4315791"/>
                <a:gd name="connsiteY13" fmla="*/ 4312749 h 4312749"/>
                <a:gd name="connsiteX14" fmla="*/ 729636 w 4315791"/>
                <a:gd name="connsiteY14" fmla="*/ 4312749 h 4312749"/>
                <a:gd name="connsiteX15" fmla="*/ 638463 w 4315791"/>
                <a:gd name="connsiteY15" fmla="*/ 4216521 h 4312749"/>
                <a:gd name="connsiteX16" fmla="*/ 0 w 4315791"/>
                <a:gd name="connsiteY16" fmla="*/ 2610335 h 4312749"/>
                <a:gd name="connsiteX17" fmla="*/ 683474 w 4315791"/>
                <a:gd name="connsiteY17" fmla="*/ 1242376 h 4312749"/>
                <a:gd name="connsiteX18" fmla="*/ 2987009 w 4315791"/>
                <a:gd name="connsiteY18" fmla="*/ 0 h 4312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4315791" h="4312749">
                  <a:moveTo>
                    <a:pt x="2987009" y="0"/>
                  </a:moveTo>
                  <a:cubicBezTo>
                    <a:pt x="3434423" y="0"/>
                    <a:pt x="3798884" y="137413"/>
                    <a:pt x="4136908" y="333995"/>
                  </a:cubicBezTo>
                  <a:lnTo>
                    <a:pt x="4315791" y="445229"/>
                  </a:lnTo>
                  <a:lnTo>
                    <a:pt x="4315791" y="1208150"/>
                  </a:lnTo>
                  <a:lnTo>
                    <a:pt x="4145996" y="1085198"/>
                  </a:lnTo>
                  <a:cubicBezTo>
                    <a:pt x="3968282" y="958859"/>
                    <a:pt x="3800518" y="848961"/>
                    <a:pt x="3631470" y="767158"/>
                  </a:cubicBezTo>
                  <a:cubicBezTo>
                    <a:pt x="3411941" y="660943"/>
                    <a:pt x="3207191" y="611504"/>
                    <a:pt x="2987009" y="611504"/>
                  </a:cubicBezTo>
                  <a:cubicBezTo>
                    <a:pt x="2599030" y="611504"/>
                    <a:pt x="2271258" y="691421"/>
                    <a:pt x="1985110" y="855943"/>
                  </a:cubicBezTo>
                  <a:cubicBezTo>
                    <a:pt x="1715153" y="1011087"/>
                    <a:pt x="1465955" y="1249819"/>
                    <a:pt x="1223061" y="1585590"/>
                  </a:cubicBezTo>
                  <a:cubicBezTo>
                    <a:pt x="1154375" y="1680490"/>
                    <a:pt x="1087756" y="1766217"/>
                    <a:pt x="1023311" y="1849089"/>
                  </a:cubicBezTo>
                  <a:cubicBezTo>
                    <a:pt x="765853" y="2180172"/>
                    <a:pt x="652067" y="2338069"/>
                    <a:pt x="652067" y="2610233"/>
                  </a:cubicBezTo>
                  <a:cubicBezTo>
                    <a:pt x="652067" y="2895038"/>
                    <a:pt x="727707" y="3176887"/>
                    <a:pt x="876921" y="3447930"/>
                  </a:cubicBezTo>
                  <a:cubicBezTo>
                    <a:pt x="1022224" y="3711838"/>
                    <a:pt x="1239145" y="3964023"/>
                    <a:pt x="1504428" y="4177169"/>
                  </a:cubicBezTo>
                  <a:lnTo>
                    <a:pt x="1689053" y="4312749"/>
                  </a:lnTo>
                  <a:lnTo>
                    <a:pt x="729636" y="4312749"/>
                  </a:lnTo>
                  <a:lnTo>
                    <a:pt x="638463" y="4216521"/>
                  </a:lnTo>
                  <a:cubicBezTo>
                    <a:pt x="243716" y="3758034"/>
                    <a:pt x="0" y="3205314"/>
                    <a:pt x="0" y="2610335"/>
                  </a:cubicBezTo>
                  <a:cubicBezTo>
                    <a:pt x="0" y="2015344"/>
                    <a:pt x="351790" y="1700877"/>
                    <a:pt x="683474" y="1242376"/>
                  </a:cubicBezTo>
                  <a:cubicBezTo>
                    <a:pt x="1236211" y="478174"/>
                    <a:pt x="1925445" y="0"/>
                    <a:pt x="2987009"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3323" name="Freeform: Shape 13322">
              <a:extLst>
                <a:ext uri="{FF2B5EF4-FFF2-40B4-BE49-F238E27FC236}">
                  <a16:creationId xmlns:a16="http://schemas.microsoft.com/office/drawing/2014/main" id="{920A7C7E-00F6-490C-A8E7-5167EA6A4B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75903" y="2463723"/>
              <a:ext cx="4315791" cy="4312749"/>
            </a:xfrm>
            <a:custGeom>
              <a:avLst/>
              <a:gdLst>
                <a:gd name="connsiteX0" fmla="*/ 2987009 w 4315791"/>
                <a:gd name="connsiteY0" fmla="*/ 0 h 4312749"/>
                <a:gd name="connsiteX1" fmla="*/ 4136908 w 4315791"/>
                <a:gd name="connsiteY1" fmla="*/ 333995 h 4312749"/>
                <a:gd name="connsiteX2" fmla="*/ 4315791 w 4315791"/>
                <a:gd name="connsiteY2" fmla="*/ 445229 h 4312749"/>
                <a:gd name="connsiteX3" fmla="*/ 4315791 w 4315791"/>
                <a:gd name="connsiteY3" fmla="*/ 1079495 h 4312749"/>
                <a:gd name="connsiteX4" fmla="*/ 4206793 w 4315791"/>
                <a:gd name="connsiteY4" fmla="*/ 1000737 h 4312749"/>
                <a:gd name="connsiteX5" fmla="*/ 2987119 w 4315791"/>
                <a:gd name="connsiteY5" fmla="*/ 509571 h 4312749"/>
                <a:gd name="connsiteX6" fmla="*/ 1133184 w 4315791"/>
                <a:gd name="connsiteY6" fmla="*/ 1528405 h 4312749"/>
                <a:gd name="connsiteX7" fmla="*/ 935607 w 4315791"/>
                <a:gd name="connsiteY7" fmla="*/ 1789050 h 4312749"/>
                <a:gd name="connsiteX8" fmla="*/ 543498 w 4315791"/>
                <a:gd name="connsiteY8" fmla="*/ 2610233 h 4312749"/>
                <a:gd name="connsiteX9" fmla="*/ 780416 w 4315791"/>
                <a:gd name="connsiteY9" fmla="*/ 3494616 h 4312749"/>
                <a:gd name="connsiteX10" fmla="*/ 1433786 w 4315791"/>
                <a:gd name="connsiteY10" fmla="*/ 4254537 h 4312749"/>
                <a:gd name="connsiteX11" fmla="*/ 1513041 w 4315791"/>
                <a:gd name="connsiteY11" fmla="*/ 4312749 h 4312749"/>
                <a:gd name="connsiteX12" fmla="*/ 729636 w 4315791"/>
                <a:gd name="connsiteY12" fmla="*/ 4312749 h 4312749"/>
                <a:gd name="connsiteX13" fmla="*/ 638463 w 4315791"/>
                <a:gd name="connsiteY13" fmla="*/ 4216521 h 4312749"/>
                <a:gd name="connsiteX14" fmla="*/ 0 w 4315791"/>
                <a:gd name="connsiteY14" fmla="*/ 2610335 h 4312749"/>
                <a:gd name="connsiteX15" fmla="*/ 683474 w 4315791"/>
                <a:gd name="connsiteY15" fmla="*/ 1242376 h 4312749"/>
                <a:gd name="connsiteX16" fmla="*/ 2987009 w 4315791"/>
                <a:gd name="connsiteY16" fmla="*/ 0 h 4312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315791" h="4312749">
                  <a:moveTo>
                    <a:pt x="2987009" y="0"/>
                  </a:moveTo>
                  <a:cubicBezTo>
                    <a:pt x="3434423" y="0"/>
                    <a:pt x="3798884" y="137413"/>
                    <a:pt x="4136908" y="333995"/>
                  </a:cubicBezTo>
                  <a:lnTo>
                    <a:pt x="4315791" y="445229"/>
                  </a:lnTo>
                  <a:lnTo>
                    <a:pt x="4315791" y="1079495"/>
                  </a:lnTo>
                  <a:lnTo>
                    <a:pt x="4206793" y="1000737"/>
                  </a:lnTo>
                  <a:cubicBezTo>
                    <a:pt x="3781561" y="699607"/>
                    <a:pt x="3436718" y="509571"/>
                    <a:pt x="2987119" y="509571"/>
                  </a:cubicBezTo>
                  <a:cubicBezTo>
                    <a:pt x="2204204" y="509571"/>
                    <a:pt x="1649730" y="814251"/>
                    <a:pt x="1133184" y="1528405"/>
                  </a:cubicBezTo>
                  <a:cubicBezTo>
                    <a:pt x="1065585" y="1621878"/>
                    <a:pt x="999510" y="1706892"/>
                    <a:pt x="935607" y="1789050"/>
                  </a:cubicBezTo>
                  <a:cubicBezTo>
                    <a:pt x="670760" y="2129716"/>
                    <a:pt x="543498" y="2306877"/>
                    <a:pt x="543498" y="2610233"/>
                  </a:cubicBezTo>
                  <a:cubicBezTo>
                    <a:pt x="543498" y="2911449"/>
                    <a:pt x="623267" y="3208997"/>
                    <a:pt x="780416" y="3494616"/>
                  </a:cubicBezTo>
                  <a:cubicBezTo>
                    <a:pt x="934194" y="3774018"/>
                    <a:pt x="1154050" y="4029772"/>
                    <a:pt x="1433786" y="4254537"/>
                  </a:cubicBezTo>
                  <a:lnTo>
                    <a:pt x="1513041" y="4312749"/>
                  </a:lnTo>
                  <a:lnTo>
                    <a:pt x="729636" y="4312749"/>
                  </a:lnTo>
                  <a:lnTo>
                    <a:pt x="638463" y="4216521"/>
                  </a:lnTo>
                  <a:cubicBezTo>
                    <a:pt x="243716" y="3758034"/>
                    <a:pt x="0" y="3205314"/>
                    <a:pt x="0" y="2610335"/>
                  </a:cubicBezTo>
                  <a:cubicBezTo>
                    <a:pt x="0" y="2015344"/>
                    <a:pt x="351790" y="1700877"/>
                    <a:pt x="683474" y="1242376"/>
                  </a:cubicBezTo>
                  <a:cubicBezTo>
                    <a:pt x="1236211" y="478174"/>
                    <a:pt x="1925445" y="0"/>
                    <a:pt x="2987009"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3324" name="Freeform: Shape 13323">
              <a:extLst>
                <a:ext uri="{FF2B5EF4-FFF2-40B4-BE49-F238E27FC236}">
                  <a16:creationId xmlns:a16="http://schemas.microsoft.com/office/drawing/2014/main" id="{2E166FC5-8F23-41C3-879A-BFF8D5B705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77037" y="2411531"/>
              <a:ext cx="4314657" cy="4364939"/>
            </a:xfrm>
            <a:custGeom>
              <a:avLst/>
              <a:gdLst>
                <a:gd name="connsiteX0" fmla="*/ 3028307 w 4314657"/>
                <a:gd name="connsiteY0" fmla="*/ 21 h 4364939"/>
                <a:gd name="connsiteX1" fmla="*/ 3066670 w 4314657"/>
                <a:gd name="connsiteY1" fmla="*/ 836 h 4364939"/>
                <a:gd name="connsiteX2" fmla="*/ 3220125 w 4314657"/>
                <a:gd name="connsiteY2" fmla="*/ 9909 h 4364939"/>
                <a:gd name="connsiteX3" fmla="*/ 3816113 w 4314657"/>
                <a:gd name="connsiteY3" fmla="*/ 150272 h 4364939"/>
                <a:gd name="connsiteX4" fmla="*/ 4089981 w 4314657"/>
                <a:gd name="connsiteY4" fmla="*/ 272287 h 4364939"/>
                <a:gd name="connsiteX5" fmla="*/ 4314657 w 4314657"/>
                <a:gd name="connsiteY5" fmla="*/ 398926 h 4364939"/>
                <a:gd name="connsiteX6" fmla="*/ 4314657 w 4314657"/>
                <a:gd name="connsiteY6" fmla="*/ 911199 h 4364939"/>
                <a:gd name="connsiteX7" fmla="*/ 4310597 w 4314657"/>
                <a:gd name="connsiteY7" fmla="*/ 908154 h 4364939"/>
                <a:gd name="connsiteX8" fmla="*/ 4203223 w 4314657"/>
                <a:gd name="connsiteY8" fmla="*/ 829562 h 4364939"/>
                <a:gd name="connsiteX9" fmla="*/ 4095850 w 4314657"/>
                <a:gd name="connsiteY9" fmla="*/ 753520 h 4364939"/>
                <a:gd name="connsiteX10" fmla="*/ 3652987 w 4314657"/>
                <a:gd name="connsiteY10" fmla="*/ 494811 h 4364939"/>
                <a:gd name="connsiteX11" fmla="*/ 3173610 w 4314657"/>
                <a:gd name="connsiteY11" fmla="*/ 347209 h 4364939"/>
                <a:gd name="connsiteX12" fmla="*/ 3047760 w 4314657"/>
                <a:gd name="connsiteY12" fmla="*/ 332632 h 4364939"/>
                <a:gd name="connsiteX13" fmla="*/ 3016027 w 4314657"/>
                <a:gd name="connsiteY13" fmla="*/ 330186 h 4364939"/>
                <a:gd name="connsiteX14" fmla="*/ 2984184 w 4314657"/>
                <a:gd name="connsiteY14" fmla="*/ 328658 h 4364939"/>
                <a:gd name="connsiteX15" fmla="*/ 2952233 w 4314657"/>
                <a:gd name="connsiteY15" fmla="*/ 327332 h 4364939"/>
                <a:gd name="connsiteX16" fmla="*/ 2919085 w 4314657"/>
                <a:gd name="connsiteY16" fmla="*/ 327026 h 4364939"/>
                <a:gd name="connsiteX17" fmla="*/ 2852901 w 4314657"/>
                <a:gd name="connsiteY17" fmla="*/ 326720 h 4364939"/>
                <a:gd name="connsiteX18" fmla="*/ 2786826 w 4314657"/>
                <a:gd name="connsiteY18" fmla="*/ 328148 h 4364939"/>
                <a:gd name="connsiteX19" fmla="*/ 2720965 w 4314657"/>
                <a:gd name="connsiteY19" fmla="*/ 331409 h 4364939"/>
                <a:gd name="connsiteX20" fmla="*/ 2655325 w 4314657"/>
                <a:gd name="connsiteY20" fmla="*/ 336098 h 4364939"/>
                <a:gd name="connsiteX21" fmla="*/ 2524803 w 4314657"/>
                <a:gd name="connsiteY21" fmla="*/ 350573 h 4364939"/>
                <a:gd name="connsiteX22" fmla="*/ 2460139 w 4314657"/>
                <a:gd name="connsiteY22" fmla="*/ 360664 h 4364939"/>
                <a:gd name="connsiteX23" fmla="*/ 2396019 w 4314657"/>
                <a:gd name="connsiteY23" fmla="*/ 372693 h 4364939"/>
                <a:gd name="connsiteX24" fmla="*/ 2145843 w 4314657"/>
                <a:gd name="connsiteY24" fmla="*/ 440989 h 4364939"/>
                <a:gd name="connsiteX25" fmla="*/ 1698635 w 4314657"/>
                <a:gd name="connsiteY25" fmla="*/ 682676 h 4364939"/>
                <a:gd name="connsiteX26" fmla="*/ 1498450 w 4314657"/>
                <a:gd name="connsiteY26" fmla="*/ 835474 h 4364939"/>
                <a:gd name="connsiteX27" fmla="*/ 1307285 w 4314657"/>
                <a:gd name="connsiteY27" fmla="*/ 1001220 h 4364939"/>
                <a:gd name="connsiteX28" fmla="*/ 947780 w 4314657"/>
                <a:gd name="connsiteY28" fmla="*/ 1369612 h 4364939"/>
                <a:gd name="connsiteX29" fmla="*/ 905939 w 4314657"/>
                <a:gd name="connsiteY29" fmla="*/ 1419458 h 4364939"/>
                <a:gd name="connsiteX30" fmla="*/ 863228 w 4314657"/>
                <a:gd name="connsiteY30" fmla="*/ 1471545 h 4364939"/>
                <a:gd name="connsiteX31" fmla="*/ 774330 w 4314657"/>
                <a:gd name="connsiteY31" fmla="*/ 1577659 h 4364939"/>
                <a:gd name="connsiteX32" fmla="*/ 595554 w 4314657"/>
                <a:gd name="connsiteY32" fmla="*/ 1780916 h 4364939"/>
                <a:gd name="connsiteX33" fmla="*/ 430365 w 4314657"/>
                <a:gd name="connsiteY33" fmla="*/ 1982644 h 4364939"/>
                <a:gd name="connsiteX34" fmla="*/ 358855 w 4314657"/>
                <a:gd name="connsiteY34" fmla="*/ 2087025 h 4364939"/>
                <a:gd name="connsiteX35" fmla="*/ 296583 w 4314657"/>
                <a:gd name="connsiteY35" fmla="*/ 2194872 h 4364939"/>
                <a:gd name="connsiteX36" fmla="*/ 207358 w 4314657"/>
                <a:gd name="connsiteY36" fmla="*/ 2423918 h 4364939"/>
                <a:gd name="connsiteX37" fmla="*/ 177146 w 4314657"/>
                <a:gd name="connsiteY37" fmla="*/ 2668765 h 4364939"/>
                <a:gd name="connsiteX38" fmla="*/ 248763 w 4314657"/>
                <a:gd name="connsiteY38" fmla="*/ 3168854 h 4364939"/>
                <a:gd name="connsiteX39" fmla="*/ 445688 w 4314657"/>
                <a:gd name="connsiteY39" fmla="*/ 3637956 h 4364939"/>
                <a:gd name="connsiteX40" fmla="*/ 735859 w 4314657"/>
                <a:gd name="connsiteY40" fmla="*/ 4062310 h 4364939"/>
                <a:gd name="connsiteX41" fmla="*/ 910884 w 4314657"/>
                <a:gd name="connsiteY41" fmla="*/ 4254366 h 4364939"/>
                <a:gd name="connsiteX42" fmla="*/ 1030507 w 4314657"/>
                <a:gd name="connsiteY42" fmla="*/ 4364939 h 4364939"/>
                <a:gd name="connsiteX43" fmla="*/ 676755 w 4314657"/>
                <a:gd name="connsiteY43" fmla="*/ 4364939 h 4364939"/>
                <a:gd name="connsiteX44" fmla="*/ 538105 w 4314657"/>
                <a:gd name="connsiteY44" fmla="*/ 4202315 h 4364939"/>
                <a:gd name="connsiteX45" fmla="*/ 241592 w 4314657"/>
                <a:gd name="connsiteY45" fmla="*/ 3731226 h 4364939"/>
                <a:gd name="connsiteX46" fmla="*/ 60317 w 4314657"/>
                <a:gd name="connsiteY46" fmla="*/ 3211362 h 4364939"/>
                <a:gd name="connsiteX47" fmla="*/ 0 w 4314657"/>
                <a:gd name="connsiteY47" fmla="*/ 2668765 h 4364939"/>
                <a:gd name="connsiteX48" fmla="*/ 21736 w 4314657"/>
                <a:gd name="connsiteY48" fmla="*/ 2390280 h 4364939"/>
                <a:gd name="connsiteX49" fmla="*/ 27605 w 4314657"/>
                <a:gd name="connsiteY49" fmla="*/ 2355521 h 4364939"/>
                <a:gd name="connsiteX50" fmla="*/ 34669 w 4314657"/>
                <a:gd name="connsiteY50" fmla="*/ 2320862 h 4364939"/>
                <a:gd name="connsiteX51" fmla="*/ 50753 w 4314657"/>
                <a:gd name="connsiteY51" fmla="*/ 2251750 h 4364939"/>
                <a:gd name="connsiteX52" fmla="*/ 93899 w 4314657"/>
                <a:gd name="connsiteY52" fmla="*/ 2116179 h 4364939"/>
                <a:gd name="connsiteX53" fmla="*/ 150194 w 4314657"/>
                <a:gd name="connsiteY53" fmla="*/ 1985498 h 4364939"/>
                <a:gd name="connsiteX54" fmla="*/ 216486 w 4314657"/>
                <a:gd name="connsiteY54" fmla="*/ 1860628 h 4364939"/>
                <a:gd name="connsiteX55" fmla="*/ 363527 w 4314657"/>
                <a:gd name="connsiteY55" fmla="*/ 1625058 h 4364939"/>
                <a:gd name="connsiteX56" fmla="*/ 514155 w 4314657"/>
                <a:gd name="connsiteY56" fmla="*/ 1402231 h 4364939"/>
                <a:gd name="connsiteX57" fmla="*/ 586861 w 4314657"/>
                <a:gd name="connsiteY57" fmla="*/ 1293160 h 4364939"/>
                <a:gd name="connsiteX58" fmla="*/ 623702 w 4314657"/>
                <a:gd name="connsiteY58" fmla="*/ 1236892 h 4364939"/>
                <a:gd name="connsiteX59" fmla="*/ 662283 w 4314657"/>
                <a:gd name="connsiteY59" fmla="*/ 1178892 h 4364939"/>
                <a:gd name="connsiteX60" fmla="*/ 827364 w 4314657"/>
                <a:gd name="connsiteY60" fmla="*/ 951170 h 4364939"/>
                <a:gd name="connsiteX61" fmla="*/ 1016355 w 4314657"/>
                <a:gd name="connsiteY61" fmla="*/ 736089 h 4364939"/>
                <a:gd name="connsiteX62" fmla="*/ 1482474 w 4314657"/>
                <a:gd name="connsiteY62" fmla="*/ 378707 h 4364939"/>
                <a:gd name="connsiteX63" fmla="*/ 2035644 w 4314657"/>
                <a:gd name="connsiteY63" fmla="*/ 149151 h 4364939"/>
                <a:gd name="connsiteX64" fmla="*/ 2324619 w 4314657"/>
                <a:gd name="connsiteY64" fmla="*/ 72802 h 4364939"/>
                <a:gd name="connsiteX65" fmla="*/ 2618809 w 4314657"/>
                <a:gd name="connsiteY65" fmla="*/ 24078 h 4364939"/>
                <a:gd name="connsiteX66" fmla="*/ 2914849 w 4314657"/>
                <a:gd name="connsiteY66" fmla="*/ 1957 h 4364939"/>
                <a:gd name="connsiteX67" fmla="*/ 2951907 w 4314657"/>
                <a:gd name="connsiteY67" fmla="*/ 633 h 4364939"/>
                <a:gd name="connsiteX68" fmla="*/ 2990052 w 4314657"/>
                <a:gd name="connsiteY68" fmla="*/ 224 h 4364939"/>
                <a:gd name="connsiteX69" fmla="*/ 3028307 w 4314657"/>
                <a:gd name="connsiteY69" fmla="*/ 21 h 4364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Lst>
              <a:rect l="l" t="t" r="r" b="b"/>
              <a:pathLst>
                <a:path w="4314657" h="4364939">
                  <a:moveTo>
                    <a:pt x="3028307" y="21"/>
                  </a:moveTo>
                  <a:lnTo>
                    <a:pt x="3066670" y="836"/>
                  </a:lnTo>
                  <a:cubicBezTo>
                    <a:pt x="3117749" y="1856"/>
                    <a:pt x="3168937" y="5320"/>
                    <a:pt x="3220125" y="9909"/>
                  </a:cubicBezTo>
                  <a:cubicBezTo>
                    <a:pt x="3424763" y="29073"/>
                    <a:pt x="3627448" y="77898"/>
                    <a:pt x="3816113" y="150272"/>
                  </a:cubicBezTo>
                  <a:cubicBezTo>
                    <a:pt x="3910880" y="185950"/>
                    <a:pt x="4001951" y="227538"/>
                    <a:pt x="4089981" y="272287"/>
                  </a:cubicBezTo>
                  <a:lnTo>
                    <a:pt x="4314657" y="398926"/>
                  </a:lnTo>
                  <a:lnTo>
                    <a:pt x="4314657" y="911199"/>
                  </a:lnTo>
                  <a:lnTo>
                    <a:pt x="4310597" y="908154"/>
                  </a:lnTo>
                  <a:cubicBezTo>
                    <a:pt x="4274842" y="881549"/>
                    <a:pt x="4239087" y="855352"/>
                    <a:pt x="4203223" y="829562"/>
                  </a:cubicBezTo>
                  <a:cubicBezTo>
                    <a:pt x="4167576" y="803773"/>
                    <a:pt x="4131821" y="778086"/>
                    <a:pt x="4095850" y="753520"/>
                  </a:cubicBezTo>
                  <a:cubicBezTo>
                    <a:pt x="3951852" y="654949"/>
                    <a:pt x="3806115" y="565043"/>
                    <a:pt x="3652987" y="494811"/>
                  </a:cubicBezTo>
                  <a:cubicBezTo>
                    <a:pt x="3500404" y="423761"/>
                    <a:pt x="3340213" y="373101"/>
                    <a:pt x="3173610" y="347209"/>
                  </a:cubicBezTo>
                  <a:cubicBezTo>
                    <a:pt x="3131987" y="341093"/>
                    <a:pt x="3090036" y="335792"/>
                    <a:pt x="3047760" y="332632"/>
                  </a:cubicBezTo>
                  <a:lnTo>
                    <a:pt x="3016027" y="330186"/>
                  </a:lnTo>
                  <a:cubicBezTo>
                    <a:pt x="3005485" y="329472"/>
                    <a:pt x="2994834" y="329168"/>
                    <a:pt x="2984184" y="328658"/>
                  </a:cubicBezTo>
                  <a:cubicBezTo>
                    <a:pt x="2973533" y="328249"/>
                    <a:pt x="2962992" y="327638"/>
                    <a:pt x="2952233" y="327332"/>
                  </a:cubicBezTo>
                  <a:lnTo>
                    <a:pt x="2919085" y="327026"/>
                  </a:lnTo>
                  <a:cubicBezTo>
                    <a:pt x="2897025" y="326925"/>
                    <a:pt x="2874854" y="326212"/>
                    <a:pt x="2852901" y="326720"/>
                  </a:cubicBezTo>
                  <a:lnTo>
                    <a:pt x="2786826" y="328148"/>
                  </a:lnTo>
                  <a:cubicBezTo>
                    <a:pt x="2764763" y="328759"/>
                    <a:pt x="2742919" y="330391"/>
                    <a:pt x="2720965" y="331409"/>
                  </a:cubicBezTo>
                  <a:cubicBezTo>
                    <a:pt x="2699013" y="332326"/>
                    <a:pt x="2677170" y="334162"/>
                    <a:pt x="2655325" y="336098"/>
                  </a:cubicBezTo>
                  <a:cubicBezTo>
                    <a:pt x="2611528" y="339463"/>
                    <a:pt x="2568165" y="345170"/>
                    <a:pt x="2524803" y="350573"/>
                  </a:cubicBezTo>
                  <a:lnTo>
                    <a:pt x="2460139" y="360664"/>
                  </a:lnTo>
                  <a:cubicBezTo>
                    <a:pt x="2438622" y="364130"/>
                    <a:pt x="2417430" y="368717"/>
                    <a:pt x="2396019" y="372693"/>
                  </a:cubicBezTo>
                  <a:cubicBezTo>
                    <a:pt x="2310709" y="389513"/>
                    <a:pt x="2226809" y="411836"/>
                    <a:pt x="2145843" y="440989"/>
                  </a:cubicBezTo>
                  <a:cubicBezTo>
                    <a:pt x="1983479" y="499295"/>
                    <a:pt x="1835678" y="585838"/>
                    <a:pt x="1698635" y="682676"/>
                  </a:cubicBezTo>
                  <a:cubicBezTo>
                    <a:pt x="1629841" y="730992"/>
                    <a:pt x="1563549" y="782367"/>
                    <a:pt x="1498450" y="835474"/>
                  </a:cubicBezTo>
                  <a:cubicBezTo>
                    <a:pt x="1433352" y="888583"/>
                    <a:pt x="1369775" y="943932"/>
                    <a:pt x="1307285" y="1001220"/>
                  </a:cubicBezTo>
                  <a:cubicBezTo>
                    <a:pt x="1182958" y="1116304"/>
                    <a:pt x="1060588" y="1237708"/>
                    <a:pt x="947780" y="1369612"/>
                  </a:cubicBezTo>
                  <a:cubicBezTo>
                    <a:pt x="933325" y="1385818"/>
                    <a:pt x="919958" y="1402841"/>
                    <a:pt x="905939" y="1419458"/>
                  </a:cubicBezTo>
                  <a:lnTo>
                    <a:pt x="863228" y="1471545"/>
                  </a:lnTo>
                  <a:cubicBezTo>
                    <a:pt x="833776" y="1507529"/>
                    <a:pt x="804215" y="1543001"/>
                    <a:pt x="774330" y="1577659"/>
                  </a:cubicBezTo>
                  <a:cubicBezTo>
                    <a:pt x="714665" y="1647178"/>
                    <a:pt x="653806" y="1714046"/>
                    <a:pt x="595554" y="1780916"/>
                  </a:cubicBezTo>
                  <a:cubicBezTo>
                    <a:pt x="537303" y="1847683"/>
                    <a:pt x="481009" y="1914144"/>
                    <a:pt x="430365" y="1982644"/>
                  </a:cubicBezTo>
                  <a:cubicBezTo>
                    <a:pt x="405369" y="2016995"/>
                    <a:pt x="381351" y="2051756"/>
                    <a:pt x="358855" y="2087025"/>
                  </a:cubicBezTo>
                  <a:cubicBezTo>
                    <a:pt x="336685" y="2122396"/>
                    <a:pt x="315601" y="2158277"/>
                    <a:pt x="296583" y="2194872"/>
                  </a:cubicBezTo>
                  <a:cubicBezTo>
                    <a:pt x="258980" y="2268161"/>
                    <a:pt x="227572" y="2344307"/>
                    <a:pt x="207358" y="2423918"/>
                  </a:cubicBezTo>
                  <a:cubicBezTo>
                    <a:pt x="186817" y="2503426"/>
                    <a:pt x="178124" y="2585790"/>
                    <a:pt x="177146" y="2668765"/>
                  </a:cubicBezTo>
                  <a:cubicBezTo>
                    <a:pt x="177037" y="2837670"/>
                    <a:pt x="201490" y="3006472"/>
                    <a:pt x="248763" y="3168854"/>
                  </a:cubicBezTo>
                  <a:cubicBezTo>
                    <a:pt x="295931" y="3331644"/>
                    <a:pt x="363962" y="3488316"/>
                    <a:pt x="445688" y="3637956"/>
                  </a:cubicBezTo>
                  <a:cubicBezTo>
                    <a:pt x="527413" y="3787697"/>
                    <a:pt x="625115" y="3929794"/>
                    <a:pt x="735859" y="4062310"/>
                  </a:cubicBezTo>
                  <a:cubicBezTo>
                    <a:pt x="791121" y="4128668"/>
                    <a:pt x="849589" y="4192733"/>
                    <a:pt x="910884" y="4254366"/>
                  </a:cubicBezTo>
                  <a:lnTo>
                    <a:pt x="1030507" y="4364939"/>
                  </a:lnTo>
                  <a:lnTo>
                    <a:pt x="676755" y="4364939"/>
                  </a:lnTo>
                  <a:lnTo>
                    <a:pt x="538105" y="4202315"/>
                  </a:lnTo>
                  <a:cubicBezTo>
                    <a:pt x="423518" y="4054791"/>
                    <a:pt x="323372" y="3897379"/>
                    <a:pt x="241592" y="3731226"/>
                  </a:cubicBezTo>
                  <a:cubicBezTo>
                    <a:pt x="160193" y="3565073"/>
                    <a:pt x="99768" y="3389950"/>
                    <a:pt x="60317" y="3211362"/>
                  </a:cubicBezTo>
                  <a:cubicBezTo>
                    <a:pt x="20759" y="3032669"/>
                    <a:pt x="435" y="2850716"/>
                    <a:pt x="0" y="2668765"/>
                  </a:cubicBezTo>
                  <a:cubicBezTo>
                    <a:pt x="0" y="2576309"/>
                    <a:pt x="6413" y="2483039"/>
                    <a:pt x="21736" y="2390280"/>
                  </a:cubicBezTo>
                  <a:lnTo>
                    <a:pt x="27605" y="2355521"/>
                  </a:lnTo>
                  <a:lnTo>
                    <a:pt x="34669" y="2320862"/>
                  </a:lnTo>
                  <a:cubicBezTo>
                    <a:pt x="39343" y="2297723"/>
                    <a:pt x="45102" y="2274686"/>
                    <a:pt x="50753" y="2251750"/>
                  </a:cubicBezTo>
                  <a:cubicBezTo>
                    <a:pt x="62708" y="2205881"/>
                    <a:pt x="77379" y="2160723"/>
                    <a:pt x="93899" y="2116179"/>
                  </a:cubicBezTo>
                  <a:cubicBezTo>
                    <a:pt x="110744" y="2071734"/>
                    <a:pt x="129762" y="2028209"/>
                    <a:pt x="150194" y="1985498"/>
                  </a:cubicBezTo>
                  <a:cubicBezTo>
                    <a:pt x="170734" y="1942890"/>
                    <a:pt x="193229" y="1901402"/>
                    <a:pt x="216486" y="1860628"/>
                  </a:cubicBezTo>
                  <a:cubicBezTo>
                    <a:pt x="263109" y="1779183"/>
                    <a:pt x="312993" y="1701000"/>
                    <a:pt x="363527" y="1625058"/>
                  </a:cubicBezTo>
                  <a:lnTo>
                    <a:pt x="514155" y="1402231"/>
                  </a:lnTo>
                  <a:cubicBezTo>
                    <a:pt x="538825" y="1365636"/>
                    <a:pt x="563277" y="1329551"/>
                    <a:pt x="586861" y="1293160"/>
                  </a:cubicBezTo>
                  <a:lnTo>
                    <a:pt x="623702" y="1236892"/>
                  </a:lnTo>
                  <a:cubicBezTo>
                    <a:pt x="636526" y="1217525"/>
                    <a:pt x="649025" y="1198055"/>
                    <a:pt x="662283" y="1178892"/>
                  </a:cubicBezTo>
                  <a:cubicBezTo>
                    <a:pt x="713905" y="1101523"/>
                    <a:pt x="769222" y="1025786"/>
                    <a:pt x="827364" y="951170"/>
                  </a:cubicBezTo>
                  <a:cubicBezTo>
                    <a:pt x="885834" y="876861"/>
                    <a:pt x="947997" y="804283"/>
                    <a:pt x="1016355" y="736089"/>
                  </a:cubicBezTo>
                  <a:cubicBezTo>
                    <a:pt x="1152311" y="599497"/>
                    <a:pt x="1308047" y="476054"/>
                    <a:pt x="1482474" y="378707"/>
                  </a:cubicBezTo>
                  <a:cubicBezTo>
                    <a:pt x="1656793" y="281156"/>
                    <a:pt x="1845132" y="207966"/>
                    <a:pt x="2035644" y="149151"/>
                  </a:cubicBezTo>
                  <a:cubicBezTo>
                    <a:pt x="2131063" y="119997"/>
                    <a:pt x="2227460" y="94412"/>
                    <a:pt x="2324619" y="72802"/>
                  </a:cubicBezTo>
                  <a:cubicBezTo>
                    <a:pt x="2421885" y="51396"/>
                    <a:pt x="2520239" y="35291"/>
                    <a:pt x="2618809" y="24078"/>
                  </a:cubicBezTo>
                  <a:cubicBezTo>
                    <a:pt x="2717272" y="12252"/>
                    <a:pt x="2816168" y="4914"/>
                    <a:pt x="2914849" y="1957"/>
                  </a:cubicBezTo>
                  <a:lnTo>
                    <a:pt x="2951907" y="633"/>
                  </a:lnTo>
                  <a:lnTo>
                    <a:pt x="2990052" y="224"/>
                  </a:lnTo>
                  <a:cubicBezTo>
                    <a:pt x="3002768" y="224"/>
                    <a:pt x="3015592" y="-81"/>
                    <a:pt x="3028307" y="2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3325" name="Freeform: Shape 13324">
              <a:extLst>
                <a:ext uri="{FF2B5EF4-FFF2-40B4-BE49-F238E27FC236}">
                  <a16:creationId xmlns:a16="http://schemas.microsoft.com/office/drawing/2014/main" id="{5C727C6A-DB0B-482E-B0E4-4F035FC023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55526" y="2145638"/>
              <a:ext cx="4336168" cy="4630833"/>
            </a:xfrm>
            <a:custGeom>
              <a:avLst/>
              <a:gdLst>
                <a:gd name="connsiteX0" fmla="*/ 3053738 w 4336168"/>
                <a:gd name="connsiteY0" fmla="*/ 111 h 4630833"/>
                <a:gd name="connsiteX1" fmla="*/ 3093948 w 4336168"/>
                <a:gd name="connsiteY1" fmla="*/ 316 h 4630833"/>
                <a:gd name="connsiteX2" fmla="*/ 3134268 w 4336168"/>
                <a:gd name="connsiteY2" fmla="*/ 1743 h 4630833"/>
                <a:gd name="connsiteX3" fmla="*/ 3295438 w 4336168"/>
                <a:gd name="connsiteY3" fmla="*/ 13058 h 4630833"/>
                <a:gd name="connsiteX4" fmla="*/ 3918813 w 4336168"/>
                <a:gd name="connsiteY4" fmla="*/ 169935 h 4630833"/>
                <a:gd name="connsiteX5" fmla="*/ 4203331 w 4336168"/>
                <a:gd name="connsiteY5" fmla="*/ 305405 h 4630833"/>
                <a:gd name="connsiteX6" fmla="*/ 4336168 w 4336168"/>
                <a:gd name="connsiteY6" fmla="*/ 386579 h 4630833"/>
                <a:gd name="connsiteX7" fmla="*/ 4336168 w 4336168"/>
                <a:gd name="connsiteY7" fmla="*/ 772673 h 4630833"/>
                <a:gd name="connsiteX8" fmla="*/ 4270820 w 4336168"/>
                <a:gd name="connsiteY8" fmla="*/ 728127 h 4630833"/>
                <a:gd name="connsiteX9" fmla="*/ 4030208 w 4336168"/>
                <a:gd name="connsiteY9" fmla="*/ 587253 h 4630833"/>
                <a:gd name="connsiteX10" fmla="*/ 3781010 w 4336168"/>
                <a:gd name="connsiteY10" fmla="*/ 471455 h 4630833"/>
                <a:gd name="connsiteX11" fmla="*/ 3254466 w 4336168"/>
                <a:gd name="connsiteY11" fmla="*/ 338024 h 4630833"/>
                <a:gd name="connsiteX12" fmla="*/ 3117966 w 4336168"/>
                <a:gd name="connsiteY12" fmla="*/ 326812 h 4630833"/>
                <a:gd name="connsiteX13" fmla="*/ 3083625 w 4336168"/>
                <a:gd name="connsiteY13" fmla="*/ 325179 h 4630833"/>
                <a:gd name="connsiteX14" fmla="*/ 3049173 w 4336168"/>
                <a:gd name="connsiteY14" fmla="*/ 324366 h 4630833"/>
                <a:gd name="connsiteX15" fmla="*/ 2978858 w 4336168"/>
                <a:gd name="connsiteY15" fmla="*/ 323855 h 4630833"/>
                <a:gd name="connsiteX16" fmla="*/ 2695862 w 4336168"/>
                <a:gd name="connsiteY16" fmla="*/ 335373 h 4630833"/>
                <a:gd name="connsiteX17" fmla="*/ 2417972 w 4336168"/>
                <a:gd name="connsiteY17" fmla="*/ 372070 h 4630833"/>
                <a:gd name="connsiteX18" fmla="*/ 2148451 w 4336168"/>
                <a:gd name="connsiteY18" fmla="*/ 437613 h 4630833"/>
                <a:gd name="connsiteX19" fmla="*/ 1889690 w 4336168"/>
                <a:gd name="connsiteY19" fmla="*/ 532515 h 4630833"/>
                <a:gd name="connsiteX20" fmla="*/ 1644512 w 4336168"/>
                <a:gd name="connsiteY20" fmla="*/ 658098 h 4630833"/>
                <a:gd name="connsiteX21" fmla="*/ 1200999 w 4336168"/>
                <a:gd name="connsiteY21" fmla="*/ 992137 h 4630833"/>
                <a:gd name="connsiteX22" fmla="*/ 1003531 w 4336168"/>
                <a:gd name="connsiteY22" fmla="*/ 1192234 h 4630833"/>
                <a:gd name="connsiteX23" fmla="*/ 910394 w 4336168"/>
                <a:gd name="connsiteY23" fmla="*/ 1298347 h 4630833"/>
                <a:gd name="connsiteX24" fmla="*/ 821278 w 4336168"/>
                <a:gd name="connsiteY24" fmla="*/ 1408233 h 4630833"/>
                <a:gd name="connsiteX25" fmla="*/ 732162 w 4336168"/>
                <a:gd name="connsiteY25" fmla="*/ 1521993 h 4630833"/>
                <a:gd name="connsiteX26" fmla="*/ 640548 w 4336168"/>
                <a:gd name="connsiteY26" fmla="*/ 1634323 h 4630833"/>
                <a:gd name="connsiteX27" fmla="*/ 457317 w 4336168"/>
                <a:gd name="connsiteY27" fmla="*/ 1855930 h 4630833"/>
                <a:gd name="connsiteX28" fmla="*/ 369288 w 4336168"/>
                <a:gd name="connsiteY28" fmla="*/ 1967955 h 4630833"/>
                <a:gd name="connsiteX29" fmla="*/ 287128 w 4336168"/>
                <a:gd name="connsiteY29" fmla="*/ 2083243 h 4630833"/>
                <a:gd name="connsiteX30" fmla="*/ 212683 w 4336168"/>
                <a:gd name="connsiteY30" fmla="*/ 2202607 h 4630833"/>
                <a:gd name="connsiteX31" fmla="*/ 179101 w 4336168"/>
                <a:gd name="connsiteY31" fmla="*/ 2264177 h 4630833"/>
                <a:gd name="connsiteX32" fmla="*/ 148890 w 4336168"/>
                <a:gd name="connsiteY32" fmla="*/ 2327172 h 4630833"/>
                <a:gd name="connsiteX33" fmla="*/ 61295 w 4336168"/>
                <a:gd name="connsiteY33" fmla="*/ 2590672 h 4630833"/>
                <a:gd name="connsiteX34" fmla="*/ 32604 w 4336168"/>
                <a:gd name="connsiteY34" fmla="*/ 2866202 h 4630833"/>
                <a:gd name="connsiteX35" fmla="*/ 100853 w 4336168"/>
                <a:gd name="connsiteY35" fmla="*/ 3418074 h 4630833"/>
                <a:gd name="connsiteX36" fmla="*/ 184971 w 4336168"/>
                <a:gd name="connsiteY36" fmla="*/ 3684428 h 4630833"/>
                <a:gd name="connsiteX37" fmla="*/ 210836 w 4336168"/>
                <a:gd name="connsiteY37" fmla="*/ 3749462 h 4630833"/>
                <a:gd name="connsiteX38" fmla="*/ 238440 w 4336168"/>
                <a:gd name="connsiteY38" fmla="*/ 3813783 h 4630833"/>
                <a:gd name="connsiteX39" fmla="*/ 252894 w 4336168"/>
                <a:gd name="connsiteY39" fmla="*/ 3845688 h 4630833"/>
                <a:gd name="connsiteX40" fmla="*/ 268109 w 4336168"/>
                <a:gd name="connsiteY40" fmla="*/ 3877287 h 4630833"/>
                <a:gd name="connsiteX41" fmla="*/ 299409 w 4336168"/>
                <a:gd name="connsiteY41" fmla="*/ 3939978 h 4630833"/>
                <a:gd name="connsiteX42" fmla="*/ 440689 w 4336168"/>
                <a:gd name="connsiteY42" fmla="*/ 4182378 h 4630833"/>
                <a:gd name="connsiteX43" fmla="*/ 606640 w 4336168"/>
                <a:gd name="connsiteY43" fmla="*/ 4409488 h 4630833"/>
                <a:gd name="connsiteX44" fmla="*/ 792425 w 4336168"/>
                <a:gd name="connsiteY44" fmla="*/ 4621205 h 4630833"/>
                <a:gd name="connsiteX45" fmla="*/ 802442 w 4336168"/>
                <a:gd name="connsiteY45" fmla="*/ 4630833 h 4630833"/>
                <a:gd name="connsiteX46" fmla="*/ 592561 w 4336168"/>
                <a:gd name="connsiteY46" fmla="*/ 4630833 h 4630833"/>
                <a:gd name="connsiteX47" fmla="*/ 489377 w 4336168"/>
                <a:gd name="connsiteY47" fmla="*/ 4483185 h 4630833"/>
                <a:gd name="connsiteX48" fmla="*/ 344944 w 4336168"/>
                <a:gd name="connsiteY48" fmla="*/ 4231611 h 4630833"/>
                <a:gd name="connsiteX49" fmla="*/ 224311 w 4336168"/>
                <a:gd name="connsiteY49" fmla="*/ 3970456 h 4630833"/>
                <a:gd name="connsiteX50" fmla="*/ 0 w 4336168"/>
                <a:gd name="connsiteY50" fmla="*/ 2866202 h 4630833"/>
                <a:gd name="connsiteX51" fmla="*/ 25105 w 4336168"/>
                <a:gd name="connsiteY51" fmla="*/ 2584351 h 4630833"/>
                <a:gd name="connsiteX52" fmla="*/ 105200 w 4336168"/>
                <a:gd name="connsiteY52" fmla="*/ 2310863 h 4630833"/>
                <a:gd name="connsiteX53" fmla="*/ 232245 w 4336168"/>
                <a:gd name="connsiteY53" fmla="*/ 2053172 h 4630833"/>
                <a:gd name="connsiteX54" fmla="*/ 307667 w 4336168"/>
                <a:gd name="connsiteY54" fmla="*/ 1930341 h 4630833"/>
                <a:gd name="connsiteX55" fmla="*/ 386893 w 4336168"/>
                <a:gd name="connsiteY55" fmla="*/ 1810161 h 4630833"/>
                <a:gd name="connsiteX56" fmla="*/ 548823 w 4336168"/>
                <a:gd name="connsiteY56" fmla="*/ 1573876 h 4630833"/>
                <a:gd name="connsiteX57" fmla="*/ 626419 w 4336168"/>
                <a:gd name="connsiteY57" fmla="*/ 1455224 h 4630833"/>
                <a:gd name="connsiteX58" fmla="*/ 701081 w 4336168"/>
                <a:gd name="connsiteY58" fmla="*/ 1334534 h 4630833"/>
                <a:gd name="connsiteX59" fmla="*/ 861162 w 4336168"/>
                <a:gd name="connsiteY59" fmla="*/ 1091320 h 4630833"/>
                <a:gd name="connsiteX60" fmla="*/ 1042329 w 4336168"/>
                <a:gd name="connsiteY60" fmla="*/ 858093 h 4630833"/>
                <a:gd name="connsiteX61" fmla="*/ 1487799 w 4336168"/>
                <a:gd name="connsiteY61" fmla="*/ 446686 h 4630833"/>
                <a:gd name="connsiteX62" fmla="*/ 1754060 w 4336168"/>
                <a:gd name="connsiteY62" fmla="*/ 283388 h 4630833"/>
                <a:gd name="connsiteX63" fmla="*/ 2044121 w 4336168"/>
                <a:gd name="connsiteY63" fmla="*/ 157906 h 4630833"/>
                <a:gd name="connsiteX64" fmla="*/ 2349287 w 4336168"/>
                <a:gd name="connsiteY64" fmla="*/ 71364 h 4630833"/>
                <a:gd name="connsiteX65" fmla="*/ 2661411 w 4336168"/>
                <a:gd name="connsiteY65" fmla="*/ 21213 h 4630833"/>
                <a:gd name="connsiteX66" fmla="*/ 2818124 w 4336168"/>
                <a:gd name="connsiteY66" fmla="*/ 7146 h 4630833"/>
                <a:gd name="connsiteX67" fmla="*/ 2974728 w 4336168"/>
                <a:gd name="connsiteY67" fmla="*/ 1029 h 4630833"/>
                <a:gd name="connsiteX68" fmla="*/ 3053738 w 4336168"/>
                <a:gd name="connsiteY68" fmla="*/ 111 h 46308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4336168" h="4630833">
                  <a:moveTo>
                    <a:pt x="3053738" y="111"/>
                  </a:moveTo>
                  <a:lnTo>
                    <a:pt x="3093948" y="316"/>
                  </a:lnTo>
                  <a:lnTo>
                    <a:pt x="3134268" y="1743"/>
                  </a:lnTo>
                  <a:cubicBezTo>
                    <a:pt x="3187955" y="3475"/>
                    <a:pt x="3241749" y="7756"/>
                    <a:pt x="3295438" y="13058"/>
                  </a:cubicBezTo>
                  <a:cubicBezTo>
                    <a:pt x="3510076" y="35585"/>
                    <a:pt x="3722324" y="89406"/>
                    <a:pt x="3918813" y="169935"/>
                  </a:cubicBezTo>
                  <a:cubicBezTo>
                    <a:pt x="4017384" y="209689"/>
                    <a:pt x="4111933" y="255763"/>
                    <a:pt x="4203331" y="305405"/>
                  </a:cubicBezTo>
                  <a:lnTo>
                    <a:pt x="4336168" y="386579"/>
                  </a:lnTo>
                  <a:lnTo>
                    <a:pt x="4336168" y="772673"/>
                  </a:lnTo>
                  <a:lnTo>
                    <a:pt x="4270820" y="728127"/>
                  </a:lnTo>
                  <a:cubicBezTo>
                    <a:pt x="4191920" y="677771"/>
                    <a:pt x="4111825" y="630168"/>
                    <a:pt x="4030208" y="587253"/>
                  </a:cubicBezTo>
                  <a:cubicBezTo>
                    <a:pt x="3948699" y="544136"/>
                    <a:pt x="3865886" y="504687"/>
                    <a:pt x="3781010" y="471455"/>
                  </a:cubicBezTo>
                  <a:cubicBezTo>
                    <a:pt x="3611688" y="404384"/>
                    <a:pt x="3435522" y="358818"/>
                    <a:pt x="3254466" y="338024"/>
                  </a:cubicBezTo>
                  <a:cubicBezTo>
                    <a:pt x="3209255" y="333029"/>
                    <a:pt x="3163720" y="328748"/>
                    <a:pt x="3117966" y="326812"/>
                  </a:cubicBezTo>
                  <a:lnTo>
                    <a:pt x="3083625" y="325179"/>
                  </a:lnTo>
                  <a:lnTo>
                    <a:pt x="3049173" y="324366"/>
                  </a:lnTo>
                  <a:cubicBezTo>
                    <a:pt x="3026568" y="323447"/>
                    <a:pt x="3002550" y="323855"/>
                    <a:pt x="2978858" y="323855"/>
                  </a:cubicBezTo>
                  <a:cubicBezTo>
                    <a:pt x="2883983" y="323956"/>
                    <a:pt x="2789434" y="327423"/>
                    <a:pt x="2695862" y="335373"/>
                  </a:cubicBezTo>
                  <a:cubicBezTo>
                    <a:pt x="2602290" y="343223"/>
                    <a:pt x="2509371" y="354945"/>
                    <a:pt x="2417972" y="372070"/>
                  </a:cubicBezTo>
                  <a:cubicBezTo>
                    <a:pt x="2326683" y="389500"/>
                    <a:pt x="2236697" y="411009"/>
                    <a:pt x="2148451" y="437613"/>
                  </a:cubicBezTo>
                  <a:cubicBezTo>
                    <a:pt x="2060204" y="464116"/>
                    <a:pt x="1973588" y="495411"/>
                    <a:pt x="1889690" y="532515"/>
                  </a:cubicBezTo>
                  <a:cubicBezTo>
                    <a:pt x="1805247" y="568599"/>
                    <a:pt x="1723848" y="611411"/>
                    <a:pt x="1644512" y="658098"/>
                  </a:cubicBezTo>
                  <a:cubicBezTo>
                    <a:pt x="1486169" y="751979"/>
                    <a:pt x="1338149" y="865229"/>
                    <a:pt x="1200999" y="992137"/>
                  </a:cubicBezTo>
                  <a:cubicBezTo>
                    <a:pt x="1132531" y="1055744"/>
                    <a:pt x="1066782" y="1122715"/>
                    <a:pt x="1003531" y="1192234"/>
                  </a:cubicBezTo>
                  <a:cubicBezTo>
                    <a:pt x="971688" y="1226790"/>
                    <a:pt x="941150" y="1262568"/>
                    <a:pt x="910394" y="1298347"/>
                  </a:cubicBezTo>
                  <a:cubicBezTo>
                    <a:pt x="880507" y="1334738"/>
                    <a:pt x="850187" y="1370925"/>
                    <a:pt x="821278" y="1408233"/>
                  </a:cubicBezTo>
                  <a:cubicBezTo>
                    <a:pt x="792152" y="1444624"/>
                    <a:pt x="762266" y="1484480"/>
                    <a:pt x="732162" y="1521993"/>
                  </a:cubicBezTo>
                  <a:cubicBezTo>
                    <a:pt x="701950" y="1559810"/>
                    <a:pt x="671302" y="1597219"/>
                    <a:pt x="640548" y="1634323"/>
                  </a:cubicBezTo>
                  <a:cubicBezTo>
                    <a:pt x="579362" y="1708838"/>
                    <a:pt x="516980" y="1781618"/>
                    <a:pt x="457317" y="1855930"/>
                  </a:cubicBezTo>
                  <a:cubicBezTo>
                    <a:pt x="427540" y="1893033"/>
                    <a:pt x="397870" y="1930239"/>
                    <a:pt x="369288" y="1967955"/>
                  </a:cubicBezTo>
                  <a:cubicBezTo>
                    <a:pt x="341141" y="2005976"/>
                    <a:pt x="313211" y="2044100"/>
                    <a:pt x="287128" y="2083243"/>
                  </a:cubicBezTo>
                  <a:cubicBezTo>
                    <a:pt x="260936" y="2122284"/>
                    <a:pt x="235506" y="2161835"/>
                    <a:pt x="212683" y="2202607"/>
                  </a:cubicBezTo>
                  <a:cubicBezTo>
                    <a:pt x="200728" y="2222791"/>
                    <a:pt x="190187" y="2243586"/>
                    <a:pt x="179101" y="2264177"/>
                  </a:cubicBezTo>
                  <a:cubicBezTo>
                    <a:pt x="168886" y="2285072"/>
                    <a:pt x="158127" y="2305867"/>
                    <a:pt x="148890" y="2327172"/>
                  </a:cubicBezTo>
                  <a:cubicBezTo>
                    <a:pt x="109982" y="2411777"/>
                    <a:pt x="81183" y="2500256"/>
                    <a:pt x="61295" y="2590672"/>
                  </a:cubicBezTo>
                  <a:cubicBezTo>
                    <a:pt x="42386" y="2681292"/>
                    <a:pt x="33147" y="2773643"/>
                    <a:pt x="32604" y="2866202"/>
                  </a:cubicBezTo>
                  <a:cubicBezTo>
                    <a:pt x="32495" y="3051925"/>
                    <a:pt x="55643" y="3237650"/>
                    <a:pt x="100853" y="3418074"/>
                  </a:cubicBezTo>
                  <a:cubicBezTo>
                    <a:pt x="123133" y="3508490"/>
                    <a:pt x="151498" y="3597377"/>
                    <a:pt x="184971" y="3684428"/>
                  </a:cubicBezTo>
                  <a:cubicBezTo>
                    <a:pt x="192796" y="3706344"/>
                    <a:pt x="202250" y="3727751"/>
                    <a:pt x="210836" y="3749462"/>
                  </a:cubicBezTo>
                  <a:cubicBezTo>
                    <a:pt x="219421" y="3771175"/>
                    <a:pt x="228985" y="3792479"/>
                    <a:pt x="238440" y="3813783"/>
                  </a:cubicBezTo>
                  <a:lnTo>
                    <a:pt x="252894" y="3845688"/>
                  </a:lnTo>
                  <a:lnTo>
                    <a:pt x="268109" y="3877287"/>
                  </a:lnTo>
                  <a:cubicBezTo>
                    <a:pt x="278215" y="3898287"/>
                    <a:pt x="288432" y="3919284"/>
                    <a:pt x="299409" y="3939978"/>
                  </a:cubicBezTo>
                  <a:cubicBezTo>
                    <a:pt x="341792" y="4023258"/>
                    <a:pt x="389828" y="4103787"/>
                    <a:pt x="440689" y="4182378"/>
                  </a:cubicBezTo>
                  <a:cubicBezTo>
                    <a:pt x="492420" y="4260561"/>
                    <a:pt x="547953" y="4336299"/>
                    <a:pt x="606640" y="4409488"/>
                  </a:cubicBezTo>
                  <a:cubicBezTo>
                    <a:pt x="665381" y="4482677"/>
                    <a:pt x="727435" y="4553292"/>
                    <a:pt x="792425" y="4621205"/>
                  </a:cubicBezTo>
                  <a:lnTo>
                    <a:pt x="802442" y="4630833"/>
                  </a:lnTo>
                  <a:lnTo>
                    <a:pt x="592561" y="4630833"/>
                  </a:lnTo>
                  <a:lnTo>
                    <a:pt x="489377" y="4483185"/>
                  </a:lnTo>
                  <a:cubicBezTo>
                    <a:pt x="437212" y="4401230"/>
                    <a:pt x="388850" y="4317339"/>
                    <a:pt x="344944" y="4231611"/>
                  </a:cubicBezTo>
                  <a:cubicBezTo>
                    <a:pt x="300386" y="4146191"/>
                    <a:pt x="260828" y="4058731"/>
                    <a:pt x="224311" y="3970456"/>
                  </a:cubicBezTo>
                  <a:cubicBezTo>
                    <a:pt x="78901" y="3617049"/>
                    <a:pt x="1413" y="3242136"/>
                    <a:pt x="0" y="2866202"/>
                  </a:cubicBezTo>
                  <a:cubicBezTo>
                    <a:pt x="0" y="2771912"/>
                    <a:pt x="8043" y="2677417"/>
                    <a:pt x="25105" y="2584351"/>
                  </a:cubicBezTo>
                  <a:cubicBezTo>
                    <a:pt x="42928" y="2491285"/>
                    <a:pt x="69446" y="2399444"/>
                    <a:pt x="105200" y="2310863"/>
                  </a:cubicBezTo>
                  <a:cubicBezTo>
                    <a:pt x="140304" y="2221974"/>
                    <a:pt x="184318" y="2136351"/>
                    <a:pt x="232245" y="2053172"/>
                  </a:cubicBezTo>
                  <a:cubicBezTo>
                    <a:pt x="256154" y="2011379"/>
                    <a:pt x="281802" y="1970810"/>
                    <a:pt x="307667" y="1930341"/>
                  </a:cubicBezTo>
                  <a:cubicBezTo>
                    <a:pt x="333533" y="1889873"/>
                    <a:pt x="360049" y="1849915"/>
                    <a:pt x="386893" y="1810161"/>
                  </a:cubicBezTo>
                  <a:lnTo>
                    <a:pt x="548823" y="1573876"/>
                  </a:lnTo>
                  <a:cubicBezTo>
                    <a:pt x="575341" y="1534529"/>
                    <a:pt x="601098" y="1494877"/>
                    <a:pt x="626419" y="1455224"/>
                  </a:cubicBezTo>
                  <a:cubicBezTo>
                    <a:pt x="651959" y="1415266"/>
                    <a:pt x="675434" y="1376225"/>
                    <a:pt x="701081" y="1334534"/>
                  </a:cubicBezTo>
                  <a:cubicBezTo>
                    <a:pt x="751290" y="1252070"/>
                    <a:pt x="804324" y="1170828"/>
                    <a:pt x="861162" y="1091320"/>
                  </a:cubicBezTo>
                  <a:cubicBezTo>
                    <a:pt x="917894" y="1011810"/>
                    <a:pt x="977884" y="933729"/>
                    <a:pt x="1042329" y="858093"/>
                  </a:cubicBezTo>
                  <a:cubicBezTo>
                    <a:pt x="1171765" y="707536"/>
                    <a:pt x="1319348" y="566764"/>
                    <a:pt x="1487799" y="446686"/>
                  </a:cubicBezTo>
                  <a:cubicBezTo>
                    <a:pt x="1571699" y="386340"/>
                    <a:pt x="1661031" y="332010"/>
                    <a:pt x="1754060" y="283388"/>
                  </a:cubicBezTo>
                  <a:cubicBezTo>
                    <a:pt x="1847414" y="235478"/>
                    <a:pt x="1944463" y="193278"/>
                    <a:pt x="2044121" y="157906"/>
                  </a:cubicBezTo>
                  <a:cubicBezTo>
                    <a:pt x="2143778" y="122638"/>
                    <a:pt x="2245936" y="93789"/>
                    <a:pt x="2349287" y="71364"/>
                  </a:cubicBezTo>
                  <a:cubicBezTo>
                    <a:pt x="2452641" y="48939"/>
                    <a:pt x="2556971" y="32935"/>
                    <a:pt x="2661411" y="21213"/>
                  </a:cubicBezTo>
                  <a:cubicBezTo>
                    <a:pt x="2713576" y="14994"/>
                    <a:pt x="2765850" y="11222"/>
                    <a:pt x="2818124" y="7146"/>
                  </a:cubicBezTo>
                  <a:cubicBezTo>
                    <a:pt x="2870290" y="4596"/>
                    <a:pt x="2922672" y="1640"/>
                    <a:pt x="2974728" y="1029"/>
                  </a:cubicBezTo>
                  <a:cubicBezTo>
                    <a:pt x="3000811" y="519"/>
                    <a:pt x="3026568" y="-296"/>
                    <a:pt x="3053738" y="11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13327" name="Group 13326">
            <a:extLst>
              <a:ext uri="{FF2B5EF4-FFF2-40B4-BE49-F238E27FC236}">
                <a16:creationId xmlns:a16="http://schemas.microsoft.com/office/drawing/2014/main" id="{2786ABD8-AB9F-46F2-A7D9-36F1F7338CF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5112326" y="0"/>
            <a:ext cx="4683941" cy="3456291"/>
            <a:chOff x="4345582" y="0"/>
            <a:chExt cx="5069918" cy="3741104"/>
          </a:xfrm>
          <a:solidFill>
            <a:schemeClr val="accent5">
              <a:alpha val="5000"/>
            </a:schemeClr>
          </a:solidFill>
        </p:grpSpPr>
        <p:sp>
          <p:nvSpPr>
            <p:cNvPr id="13328" name="Freeform: Shape 13327">
              <a:extLst>
                <a:ext uri="{FF2B5EF4-FFF2-40B4-BE49-F238E27FC236}">
                  <a16:creationId xmlns:a16="http://schemas.microsoft.com/office/drawing/2014/main" id="{DB26E49F-E19A-487B-A8A4-A26128CFDC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45582" y="1"/>
              <a:ext cx="5069918" cy="3741103"/>
            </a:xfrm>
            <a:custGeom>
              <a:avLst/>
              <a:gdLst>
                <a:gd name="connsiteX0" fmla="*/ 475344 w 5069918"/>
                <a:gd name="connsiteY0" fmla="*/ 0 h 3741103"/>
                <a:gd name="connsiteX1" fmla="*/ 643707 w 5069918"/>
                <a:gd name="connsiteY1" fmla="*/ 0 h 3741103"/>
                <a:gd name="connsiteX2" fmla="*/ 635672 w 5069918"/>
                <a:gd name="connsiteY2" fmla="*/ 7778 h 3741103"/>
                <a:gd name="connsiteX3" fmla="*/ 486638 w 5069918"/>
                <a:gd name="connsiteY3" fmla="*/ 178818 h 3741103"/>
                <a:gd name="connsiteX4" fmla="*/ 353514 w 5069918"/>
                <a:gd name="connsiteY4" fmla="*/ 362293 h 3741103"/>
                <a:gd name="connsiteX5" fmla="*/ 240181 w 5069918"/>
                <a:gd name="connsiteY5" fmla="*/ 558120 h 3741103"/>
                <a:gd name="connsiteX6" fmla="*/ 215073 w 5069918"/>
                <a:gd name="connsiteY6" fmla="*/ 608766 h 3741103"/>
                <a:gd name="connsiteX7" fmla="*/ 202868 w 5069918"/>
                <a:gd name="connsiteY7" fmla="*/ 634294 h 3741103"/>
                <a:gd name="connsiteX8" fmla="*/ 191273 w 5069918"/>
                <a:gd name="connsiteY8" fmla="*/ 660069 h 3741103"/>
                <a:gd name="connsiteX9" fmla="*/ 169129 w 5069918"/>
                <a:gd name="connsiteY9" fmla="*/ 712032 h 3741103"/>
                <a:gd name="connsiteX10" fmla="*/ 148381 w 5069918"/>
                <a:gd name="connsiteY10" fmla="*/ 764571 h 3741103"/>
                <a:gd name="connsiteX11" fmla="*/ 80903 w 5069918"/>
                <a:gd name="connsiteY11" fmla="*/ 979750 h 3741103"/>
                <a:gd name="connsiteX12" fmla="*/ 26154 w 5069918"/>
                <a:gd name="connsiteY12" fmla="*/ 1425590 h 3741103"/>
                <a:gd name="connsiteX13" fmla="*/ 49170 w 5069918"/>
                <a:gd name="connsiteY13" fmla="*/ 1648182 h 3741103"/>
                <a:gd name="connsiteX14" fmla="*/ 119437 w 5069918"/>
                <a:gd name="connsiteY14" fmla="*/ 1861055 h 3741103"/>
                <a:gd name="connsiteX15" fmla="*/ 143672 w 5069918"/>
                <a:gd name="connsiteY15" fmla="*/ 1911947 h 3741103"/>
                <a:gd name="connsiteX16" fmla="*/ 170611 w 5069918"/>
                <a:gd name="connsiteY16" fmla="*/ 1961687 h 3741103"/>
                <a:gd name="connsiteX17" fmla="*/ 230330 w 5069918"/>
                <a:gd name="connsiteY17" fmla="*/ 2058118 h 3741103"/>
                <a:gd name="connsiteX18" fmla="*/ 296237 w 5069918"/>
                <a:gd name="connsiteY18" fmla="*/ 2151255 h 3741103"/>
                <a:gd name="connsiteX19" fmla="*/ 366853 w 5069918"/>
                <a:gd name="connsiteY19" fmla="*/ 2241757 h 3741103"/>
                <a:gd name="connsiteX20" fmla="*/ 513838 w 5069918"/>
                <a:gd name="connsiteY20" fmla="*/ 2420786 h 3741103"/>
                <a:gd name="connsiteX21" fmla="*/ 587330 w 5069918"/>
                <a:gd name="connsiteY21" fmla="*/ 2511534 h 3741103"/>
                <a:gd name="connsiteX22" fmla="*/ 658817 w 5069918"/>
                <a:gd name="connsiteY22" fmla="*/ 2603437 h 3741103"/>
                <a:gd name="connsiteX23" fmla="*/ 730305 w 5069918"/>
                <a:gd name="connsiteY23" fmla="*/ 2692210 h 3741103"/>
                <a:gd name="connsiteX24" fmla="*/ 805018 w 5069918"/>
                <a:gd name="connsiteY24" fmla="*/ 2777936 h 3741103"/>
                <a:gd name="connsiteX25" fmla="*/ 963424 w 5069918"/>
                <a:gd name="connsiteY25" fmla="*/ 2939588 h 3741103"/>
                <a:gd name="connsiteX26" fmla="*/ 1319204 w 5069918"/>
                <a:gd name="connsiteY26" fmla="*/ 3209447 h 3741103"/>
                <a:gd name="connsiteX27" fmla="*/ 1515882 w 5069918"/>
                <a:gd name="connsiteY27" fmla="*/ 3310902 h 3741103"/>
                <a:gd name="connsiteX28" fmla="*/ 1723456 w 5069918"/>
                <a:gd name="connsiteY28" fmla="*/ 3387570 h 3741103"/>
                <a:gd name="connsiteX29" fmla="*/ 1939662 w 5069918"/>
                <a:gd name="connsiteY29" fmla="*/ 3440520 h 3741103"/>
                <a:gd name="connsiteX30" fmla="*/ 2162581 w 5069918"/>
                <a:gd name="connsiteY30" fmla="*/ 3470167 h 3741103"/>
                <a:gd name="connsiteX31" fmla="*/ 2389597 w 5069918"/>
                <a:gd name="connsiteY31" fmla="*/ 3479472 h 3741103"/>
                <a:gd name="connsiteX32" fmla="*/ 2446002 w 5069918"/>
                <a:gd name="connsiteY32" fmla="*/ 3479059 h 3741103"/>
                <a:gd name="connsiteX33" fmla="*/ 2473639 w 5069918"/>
                <a:gd name="connsiteY33" fmla="*/ 3478402 h 3741103"/>
                <a:gd name="connsiteX34" fmla="*/ 2501187 w 5069918"/>
                <a:gd name="connsiteY34" fmla="*/ 3477083 h 3741103"/>
                <a:gd name="connsiteX35" fmla="*/ 2610685 w 5069918"/>
                <a:gd name="connsiteY35" fmla="*/ 3468025 h 3741103"/>
                <a:gd name="connsiteX36" fmla="*/ 3033071 w 5069918"/>
                <a:gd name="connsiteY36" fmla="*/ 3360230 h 3741103"/>
                <a:gd name="connsiteX37" fmla="*/ 3232974 w 5069918"/>
                <a:gd name="connsiteY37" fmla="*/ 3266681 h 3741103"/>
                <a:gd name="connsiteX38" fmla="*/ 3425990 w 5069918"/>
                <a:gd name="connsiteY38" fmla="*/ 3152873 h 3741103"/>
                <a:gd name="connsiteX39" fmla="*/ 3613601 w 5069918"/>
                <a:gd name="connsiteY39" fmla="*/ 3024078 h 3741103"/>
                <a:gd name="connsiteX40" fmla="*/ 3706185 w 5069918"/>
                <a:gd name="connsiteY40" fmla="*/ 2955893 h 3741103"/>
                <a:gd name="connsiteX41" fmla="*/ 3799729 w 5069918"/>
                <a:gd name="connsiteY41" fmla="*/ 2885155 h 3741103"/>
                <a:gd name="connsiteX42" fmla="*/ 4175561 w 5069918"/>
                <a:gd name="connsiteY42" fmla="*/ 2606072 h 3741103"/>
                <a:gd name="connsiteX43" fmla="*/ 4517132 w 5069918"/>
                <a:gd name="connsiteY43" fmla="*/ 2312331 h 3741103"/>
                <a:gd name="connsiteX44" fmla="*/ 4659758 w 5069918"/>
                <a:gd name="connsiteY44" fmla="*/ 2148703 h 3741103"/>
                <a:gd name="connsiteX45" fmla="*/ 4773178 w 5069918"/>
                <a:gd name="connsiteY45" fmla="*/ 1969674 h 3741103"/>
                <a:gd name="connsiteX46" fmla="*/ 4892092 w 5069918"/>
                <a:gd name="connsiteY46" fmla="*/ 1567562 h 3741103"/>
                <a:gd name="connsiteX47" fmla="*/ 4898804 w 5069918"/>
                <a:gd name="connsiteY47" fmla="*/ 1460754 h 3741103"/>
                <a:gd name="connsiteX48" fmla="*/ 4899153 w 5069918"/>
                <a:gd name="connsiteY48" fmla="*/ 1406239 h 3741103"/>
                <a:gd name="connsiteX49" fmla="*/ 4898456 w 5069918"/>
                <a:gd name="connsiteY49" fmla="*/ 1350735 h 3741103"/>
                <a:gd name="connsiteX50" fmla="*/ 4886774 w 5069918"/>
                <a:gd name="connsiteY50" fmla="*/ 1128886 h 3741103"/>
                <a:gd name="connsiteX51" fmla="*/ 4815896 w 5069918"/>
                <a:gd name="connsiteY51" fmla="*/ 689221 h 3741103"/>
                <a:gd name="connsiteX52" fmla="*/ 4673183 w 5069918"/>
                <a:gd name="connsiteY52" fmla="*/ 264874 h 3741103"/>
                <a:gd name="connsiteX53" fmla="*/ 4625496 w 5069918"/>
                <a:gd name="connsiteY53" fmla="*/ 162925 h 3741103"/>
                <a:gd name="connsiteX54" fmla="*/ 4572490 w 5069918"/>
                <a:gd name="connsiteY54" fmla="*/ 63364 h 3741103"/>
                <a:gd name="connsiteX55" fmla="*/ 4532299 w 5069918"/>
                <a:gd name="connsiteY55" fmla="*/ 0 h 3741103"/>
                <a:gd name="connsiteX56" fmla="*/ 4626680 w 5069918"/>
                <a:gd name="connsiteY56" fmla="*/ 0 h 3741103"/>
                <a:gd name="connsiteX57" fmla="*/ 4643978 w 5069918"/>
                <a:gd name="connsiteY57" fmla="*/ 26636 h 3741103"/>
                <a:gd name="connsiteX58" fmla="*/ 4700644 w 5069918"/>
                <a:gd name="connsiteY58" fmla="*/ 128338 h 3741103"/>
                <a:gd name="connsiteX59" fmla="*/ 4753214 w 5069918"/>
                <a:gd name="connsiteY59" fmla="*/ 232016 h 3741103"/>
                <a:gd name="connsiteX60" fmla="*/ 4921297 w 5069918"/>
                <a:gd name="connsiteY60" fmla="*/ 663363 h 3741103"/>
                <a:gd name="connsiteX61" fmla="*/ 5027482 w 5069918"/>
                <a:gd name="connsiteY61" fmla="*/ 1112991 h 3741103"/>
                <a:gd name="connsiteX62" fmla="*/ 5058082 w 5069918"/>
                <a:gd name="connsiteY62" fmla="*/ 1342088 h 3741103"/>
                <a:gd name="connsiteX63" fmla="*/ 5063486 w 5069918"/>
                <a:gd name="connsiteY63" fmla="*/ 1399651 h 3741103"/>
                <a:gd name="connsiteX64" fmla="*/ 5067846 w 5069918"/>
                <a:gd name="connsiteY64" fmla="*/ 1458284 h 3741103"/>
                <a:gd name="connsiteX65" fmla="*/ 5069414 w 5069918"/>
                <a:gd name="connsiteY65" fmla="*/ 1577772 h 3741103"/>
                <a:gd name="connsiteX66" fmla="*/ 5040732 w 5069918"/>
                <a:gd name="connsiteY66" fmla="*/ 1817822 h 3741103"/>
                <a:gd name="connsiteX67" fmla="*/ 4964102 w 5069918"/>
                <a:gd name="connsiteY67" fmla="*/ 2050871 h 3741103"/>
                <a:gd name="connsiteX68" fmla="*/ 4689486 w 5069918"/>
                <a:gd name="connsiteY68" fmla="*/ 2458008 h 3741103"/>
                <a:gd name="connsiteX69" fmla="*/ 4333792 w 5069918"/>
                <a:gd name="connsiteY69" fmla="*/ 2784606 h 3741103"/>
                <a:gd name="connsiteX70" fmla="*/ 3965197 w 5069918"/>
                <a:gd name="connsiteY70" fmla="*/ 3076041 h 3741103"/>
                <a:gd name="connsiteX71" fmla="*/ 3873745 w 5069918"/>
                <a:gd name="connsiteY71" fmla="*/ 3149167 h 3741103"/>
                <a:gd name="connsiteX72" fmla="*/ 3779416 w 5069918"/>
                <a:gd name="connsiteY72" fmla="*/ 3222705 h 3741103"/>
                <a:gd name="connsiteX73" fmla="*/ 3582739 w 5069918"/>
                <a:gd name="connsiteY73" fmla="*/ 3364594 h 3741103"/>
                <a:gd name="connsiteX74" fmla="*/ 3371851 w 5069918"/>
                <a:gd name="connsiteY74" fmla="*/ 3494377 h 3741103"/>
                <a:gd name="connsiteX75" fmla="*/ 3143615 w 5069918"/>
                <a:gd name="connsiteY75" fmla="*/ 3603819 h 3741103"/>
                <a:gd name="connsiteX76" fmla="*/ 2643552 w 5069918"/>
                <a:gd name="connsiteY76" fmla="*/ 3730555 h 3741103"/>
                <a:gd name="connsiteX77" fmla="*/ 2514264 w 5069918"/>
                <a:gd name="connsiteY77" fmla="*/ 3739696 h 3741103"/>
                <a:gd name="connsiteX78" fmla="*/ 2481920 w 5069918"/>
                <a:gd name="connsiteY78" fmla="*/ 3740849 h 3741103"/>
                <a:gd name="connsiteX79" fmla="*/ 2449664 w 5069918"/>
                <a:gd name="connsiteY79" fmla="*/ 3741014 h 3741103"/>
                <a:gd name="connsiteX80" fmla="*/ 2386284 w 5069918"/>
                <a:gd name="connsiteY80" fmla="*/ 3740273 h 3741103"/>
                <a:gd name="connsiteX81" fmla="*/ 2260658 w 5069918"/>
                <a:gd name="connsiteY81" fmla="*/ 3735331 h 3741103"/>
                <a:gd name="connsiteX82" fmla="*/ 2134945 w 5069918"/>
                <a:gd name="connsiteY82" fmla="*/ 3723967 h 3741103"/>
                <a:gd name="connsiteX83" fmla="*/ 1884564 w 5069918"/>
                <a:gd name="connsiteY83" fmla="*/ 3683451 h 3741103"/>
                <a:gd name="connsiteX84" fmla="*/ 1639764 w 5069918"/>
                <a:gd name="connsiteY84" fmla="*/ 3613537 h 3741103"/>
                <a:gd name="connsiteX85" fmla="*/ 1407081 w 5069918"/>
                <a:gd name="connsiteY85" fmla="*/ 3512164 h 3741103"/>
                <a:gd name="connsiteX86" fmla="*/ 1193491 w 5069918"/>
                <a:gd name="connsiteY86" fmla="*/ 3380240 h 3741103"/>
                <a:gd name="connsiteX87" fmla="*/ 836141 w 5069918"/>
                <a:gd name="connsiteY87" fmla="*/ 3047878 h 3741103"/>
                <a:gd name="connsiteX88" fmla="*/ 690812 w 5069918"/>
                <a:gd name="connsiteY88" fmla="*/ 2859461 h 3741103"/>
                <a:gd name="connsiteX89" fmla="*/ 562397 w 5069918"/>
                <a:gd name="connsiteY89" fmla="*/ 2662976 h 3741103"/>
                <a:gd name="connsiteX90" fmla="*/ 502504 w 5069918"/>
                <a:gd name="connsiteY90" fmla="*/ 2565474 h 3741103"/>
                <a:gd name="connsiteX91" fmla="*/ 440258 w 5069918"/>
                <a:gd name="connsiteY91" fmla="*/ 2469619 h 3741103"/>
                <a:gd name="connsiteX92" fmla="*/ 310360 w 5069918"/>
                <a:gd name="connsiteY92" fmla="*/ 2278732 h 3741103"/>
                <a:gd name="connsiteX93" fmla="*/ 246806 w 5069918"/>
                <a:gd name="connsiteY93" fmla="*/ 2181642 h 3741103"/>
                <a:gd name="connsiteX94" fmla="*/ 186303 w 5069918"/>
                <a:gd name="connsiteY94" fmla="*/ 2082411 h 3741103"/>
                <a:gd name="connsiteX95" fmla="*/ 84390 w 5069918"/>
                <a:gd name="connsiteY95" fmla="*/ 1874231 h 3741103"/>
                <a:gd name="connsiteX96" fmla="*/ 20139 w 5069918"/>
                <a:gd name="connsiteY96" fmla="*/ 1653288 h 3741103"/>
                <a:gd name="connsiteX97" fmla="*/ 0 w 5069918"/>
                <a:gd name="connsiteY97" fmla="*/ 1425590 h 3741103"/>
                <a:gd name="connsiteX98" fmla="*/ 179939 w 5069918"/>
                <a:gd name="connsiteY98" fmla="*/ 533498 h 3741103"/>
                <a:gd name="connsiteX99" fmla="*/ 276709 w 5069918"/>
                <a:gd name="connsiteY99" fmla="*/ 322519 h 3741103"/>
                <a:gd name="connsiteX100" fmla="*/ 392571 w 5069918"/>
                <a:gd name="connsiteY100" fmla="*/ 119280 h 37411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5069918" h="3741103">
                  <a:moveTo>
                    <a:pt x="475344" y="0"/>
                  </a:moveTo>
                  <a:lnTo>
                    <a:pt x="643707" y="0"/>
                  </a:lnTo>
                  <a:lnTo>
                    <a:pt x="635672" y="7778"/>
                  </a:lnTo>
                  <a:cubicBezTo>
                    <a:pt x="583538" y="62643"/>
                    <a:pt x="533759" y="119691"/>
                    <a:pt x="486638" y="178818"/>
                  </a:cubicBezTo>
                  <a:cubicBezTo>
                    <a:pt x="439560" y="237945"/>
                    <a:pt x="395012" y="299131"/>
                    <a:pt x="353514" y="362293"/>
                  </a:cubicBezTo>
                  <a:cubicBezTo>
                    <a:pt x="312714" y="425784"/>
                    <a:pt x="274180" y="490841"/>
                    <a:pt x="240181" y="558120"/>
                  </a:cubicBezTo>
                  <a:cubicBezTo>
                    <a:pt x="231376" y="574838"/>
                    <a:pt x="223180" y="591801"/>
                    <a:pt x="215073" y="608766"/>
                  </a:cubicBezTo>
                  <a:lnTo>
                    <a:pt x="202868" y="634294"/>
                  </a:lnTo>
                  <a:lnTo>
                    <a:pt x="191273" y="660069"/>
                  </a:lnTo>
                  <a:cubicBezTo>
                    <a:pt x="183688" y="677280"/>
                    <a:pt x="176016" y="694491"/>
                    <a:pt x="169129" y="712032"/>
                  </a:cubicBezTo>
                  <a:cubicBezTo>
                    <a:pt x="162242" y="729572"/>
                    <a:pt x="154658" y="746866"/>
                    <a:pt x="148381" y="764571"/>
                  </a:cubicBezTo>
                  <a:cubicBezTo>
                    <a:pt x="121529" y="834897"/>
                    <a:pt x="98775" y="906706"/>
                    <a:pt x="80903" y="979750"/>
                  </a:cubicBezTo>
                  <a:cubicBezTo>
                    <a:pt x="44636" y="1125509"/>
                    <a:pt x="26067" y="1275550"/>
                    <a:pt x="26154" y="1425590"/>
                  </a:cubicBezTo>
                  <a:cubicBezTo>
                    <a:pt x="26590" y="1500365"/>
                    <a:pt x="34001" y="1574973"/>
                    <a:pt x="49170" y="1648182"/>
                  </a:cubicBezTo>
                  <a:cubicBezTo>
                    <a:pt x="65124" y="1721226"/>
                    <a:pt x="88226" y="1792705"/>
                    <a:pt x="119437" y="1861055"/>
                  </a:cubicBezTo>
                  <a:cubicBezTo>
                    <a:pt x="126847" y="1878267"/>
                    <a:pt x="135478" y="1895066"/>
                    <a:pt x="143672" y="1911947"/>
                  </a:cubicBezTo>
                  <a:cubicBezTo>
                    <a:pt x="152565" y="1928582"/>
                    <a:pt x="161021" y="1945381"/>
                    <a:pt x="170611" y="1961687"/>
                  </a:cubicBezTo>
                  <a:cubicBezTo>
                    <a:pt x="188919" y="1994626"/>
                    <a:pt x="209319" y="2026578"/>
                    <a:pt x="230330" y="2058118"/>
                  </a:cubicBezTo>
                  <a:cubicBezTo>
                    <a:pt x="251253" y="2089740"/>
                    <a:pt x="273658" y="2120539"/>
                    <a:pt x="296237" y="2151255"/>
                  </a:cubicBezTo>
                  <a:cubicBezTo>
                    <a:pt x="319165" y="2181725"/>
                    <a:pt x="342966" y="2211782"/>
                    <a:pt x="366853" y="2241757"/>
                  </a:cubicBezTo>
                  <a:cubicBezTo>
                    <a:pt x="414714" y="2301791"/>
                    <a:pt x="464756" y="2360588"/>
                    <a:pt x="513838" y="2420786"/>
                  </a:cubicBezTo>
                  <a:cubicBezTo>
                    <a:pt x="538509" y="2450761"/>
                    <a:pt x="563094" y="2480983"/>
                    <a:pt x="587330" y="2511534"/>
                  </a:cubicBezTo>
                  <a:cubicBezTo>
                    <a:pt x="611479" y="2541839"/>
                    <a:pt x="635453" y="2574038"/>
                    <a:pt x="658817" y="2603437"/>
                  </a:cubicBezTo>
                  <a:cubicBezTo>
                    <a:pt x="682008" y="2633577"/>
                    <a:pt x="706330" y="2662811"/>
                    <a:pt x="730305" y="2692210"/>
                  </a:cubicBezTo>
                  <a:cubicBezTo>
                    <a:pt x="754977" y="2721115"/>
                    <a:pt x="779474" y="2750019"/>
                    <a:pt x="805018" y="2777936"/>
                  </a:cubicBezTo>
                  <a:cubicBezTo>
                    <a:pt x="855757" y="2834098"/>
                    <a:pt x="908500" y="2888202"/>
                    <a:pt x="963424" y="2939588"/>
                  </a:cubicBezTo>
                  <a:cubicBezTo>
                    <a:pt x="1073444" y="3042113"/>
                    <a:pt x="1192183" y="3133604"/>
                    <a:pt x="1319204" y="3209447"/>
                  </a:cubicBezTo>
                  <a:cubicBezTo>
                    <a:pt x="1382846" y="3247164"/>
                    <a:pt x="1448143" y="3281751"/>
                    <a:pt x="1515882" y="3310902"/>
                  </a:cubicBezTo>
                  <a:cubicBezTo>
                    <a:pt x="1583184" y="3340877"/>
                    <a:pt x="1652666" y="3366159"/>
                    <a:pt x="1723456" y="3387570"/>
                  </a:cubicBezTo>
                  <a:cubicBezTo>
                    <a:pt x="1794246" y="3409063"/>
                    <a:pt x="1866431" y="3426439"/>
                    <a:pt x="1939662" y="3440520"/>
                  </a:cubicBezTo>
                  <a:cubicBezTo>
                    <a:pt x="2012981" y="3454355"/>
                    <a:pt x="2087519" y="3463825"/>
                    <a:pt x="2162581" y="3470167"/>
                  </a:cubicBezTo>
                  <a:cubicBezTo>
                    <a:pt x="2237643" y="3476589"/>
                    <a:pt x="2313489" y="3479390"/>
                    <a:pt x="2389597" y="3479472"/>
                  </a:cubicBezTo>
                  <a:cubicBezTo>
                    <a:pt x="2408602" y="3479472"/>
                    <a:pt x="2427869" y="3479801"/>
                    <a:pt x="2446002" y="3479059"/>
                  </a:cubicBezTo>
                  <a:lnTo>
                    <a:pt x="2473639" y="3478402"/>
                  </a:lnTo>
                  <a:lnTo>
                    <a:pt x="2501187" y="3477083"/>
                  </a:lnTo>
                  <a:cubicBezTo>
                    <a:pt x="2537890" y="3475519"/>
                    <a:pt x="2574418" y="3472060"/>
                    <a:pt x="2610685" y="3468025"/>
                  </a:cubicBezTo>
                  <a:cubicBezTo>
                    <a:pt x="2755926" y="3451226"/>
                    <a:pt x="2897244" y="3414415"/>
                    <a:pt x="3033071" y="3360230"/>
                  </a:cubicBezTo>
                  <a:cubicBezTo>
                    <a:pt x="3101158" y="3333383"/>
                    <a:pt x="3167589" y="3301514"/>
                    <a:pt x="3232974" y="3266681"/>
                  </a:cubicBezTo>
                  <a:cubicBezTo>
                    <a:pt x="3298446" y="3232011"/>
                    <a:pt x="3362697" y="3193554"/>
                    <a:pt x="3425990" y="3152873"/>
                  </a:cubicBezTo>
                  <a:cubicBezTo>
                    <a:pt x="3489282" y="3112110"/>
                    <a:pt x="3551529" y="3068712"/>
                    <a:pt x="3613601" y="3024078"/>
                  </a:cubicBezTo>
                  <a:cubicBezTo>
                    <a:pt x="3644549" y="3001762"/>
                    <a:pt x="3675411" y="2978868"/>
                    <a:pt x="3706185" y="2955893"/>
                  </a:cubicBezTo>
                  <a:lnTo>
                    <a:pt x="3799729" y="2885155"/>
                  </a:lnTo>
                  <a:cubicBezTo>
                    <a:pt x="3926402" y="2790205"/>
                    <a:pt x="4053597" y="2699374"/>
                    <a:pt x="4175561" y="2606072"/>
                  </a:cubicBezTo>
                  <a:cubicBezTo>
                    <a:pt x="4297526" y="2512852"/>
                    <a:pt x="4414084" y="2416833"/>
                    <a:pt x="4517132" y="2312331"/>
                  </a:cubicBezTo>
                  <a:cubicBezTo>
                    <a:pt x="4568480" y="2259956"/>
                    <a:pt x="4616604" y="2205689"/>
                    <a:pt x="4659758" y="2148703"/>
                  </a:cubicBezTo>
                  <a:cubicBezTo>
                    <a:pt x="4702650" y="2091634"/>
                    <a:pt x="4741184" y="2032096"/>
                    <a:pt x="4773178" y="1969674"/>
                  </a:cubicBezTo>
                  <a:cubicBezTo>
                    <a:pt x="4837865" y="1845080"/>
                    <a:pt x="4877446" y="1709038"/>
                    <a:pt x="4892092" y="1567562"/>
                  </a:cubicBezTo>
                  <a:cubicBezTo>
                    <a:pt x="4895666" y="1532233"/>
                    <a:pt x="4897845" y="1496576"/>
                    <a:pt x="4898804" y="1460754"/>
                  </a:cubicBezTo>
                  <a:cubicBezTo>
                    <a:pt x="4899066" y="1442884"/>
                    <a:pt x="4899414" y="1425015"/>
                    <a:pt x="4899153" y="1406239"/>
                  </a:cubicBezTo>
                  <a:cubicBezTo>
                    <a:pt x="4898979" y="1387711"/>
                    <a:pt x="4899066" y="1369263"/>
                    <a:pt x="4898456" y="1350735"/>
                  </a:cubicBezTo>
                  <a:cubicBezTo>
                    <a:pt x="4896974" y="1276703"/>
                    <a:pt x="4893226" y="1202753"/>
                    <a:pt x="4886774" y="1128886"/>
                  </a:cubicBezTo>
                  <a:cubicBezTo>
                    <a:pt x="4873610" y="981232"/>
                    <a:pt x="4851030" y="833991"/>
                    <a:pt x="4815896" y="689221"/>
                  </a:cubicBezTo>
                  <a:cubicBezTo>
                    <a:pt x="4780676" y="544533"/>
                    <a:pt x="4733860" y="402068"/>
                    <a:pt x="4673183" y="264874"/>
                  </a:cubicBezTo>
                  <a:cubicBezTo>
                    <a:pt x="4658101" y="230533"/>
                    <a:pt x="4642147" y="196605"/>
                    <a:pt x="4625496" y="162925"/>
                  </a:cubicBezTo>
                  <a:cubicBezTo>
                    <a:pt x="4608583" y="129326"/>
                    <a:pt x="4590885" y="96222"/>
                    <a:pt x="4572490" y="63364"/>
                  </a:cubicBezTo>
                  <a:lnTo>
                    <a:pt x="4532299" y="0"/>
                  </a:lnTo>
                  <a:lnTo>
                    <a:pt x="4626680" y="0"/>
                  </a:lnTo>
                  <a:lnTo>
                    <a:pt x="4643978" y="26636"/>
                  </a:lnTo>
                  <a:cubicBezTo>
                    <a:pt x="4663594" y="60152"/>
                    <a:pt x="4682598" y="94080"/>
                    <a:pt x="4700644" y="128338"/>
                  </a:cubicBezTo>
                  <a:cubicBezTo>
                    <a:pt x="4718866" y="162595"/>
                    <a:pt x="4736476" y="197100"/>
                    <a:pt x="4753214" y="232016"/>
                  </a:cubicBezTo>
                  <a:cubicBezTo>
                    <a:pt x="4820082" y="371681"/>
                    <a:pt x="4875964" y="515957"/>
                    <a:pt x="4921297" y="663363"/>
                  </a:cubicBezTo>
                  <a:cubicBezTo>
                    <a:pt x="4966630" y="810687"/>
                    <a:pt x="5002460" y="960975"/>
                    <a:pt x="5027482" y="1112991"/>
                  </a:cubicBezTo>
                  <a:cubicBezTo>
                    <a:pt x="5040123" y="1189000"/>
                    <a:pt x="5050323" y="1265421"/>
                    <a:pt x="5058082" y="1342088"/>
                  </a:cubicBezTo>
                  <a:cubicBezTo>
                    <a:pt x="5060261" y="1361276"/>
                    <a:pt x="5061743" y="1380464"/>
                    <a:pt x="5063486" y="1399651"/>
                  </a:cubicBezTo>
                  <a:cubicBezTo>
                    <a:pt x="5065318" y="1418591"/>
                    <a:pt x="5066625" y="1438437"/>
                    <a:pt x="5067846" y="1458284"/>
                  </a:cubicBezTo>
                  <a:cubicBezTo>
                    <a:pt x="5069851" y="1497894"/>
                    <a:pt x="5070461" y="1537751"/>
                    <a:pt x="5069414" y="1577772"/>
                  </a:cubicBezTo>
                  <a:cubicBezTo>
                    <a:pt x="5067060" y="1657734"/>
                    <a:pt x="5057820" y="1738272"/>
                    <a:pt x="5040732" y="1817822"/>
                  </a:cubicBezTo>
                  <a:cubicBezTo>
                    <a:pt x="5023123" y="1897289"/>
                    <a:pt x="4997578" y="1975686"/>
                    <a:pt x="4964102" y="2050871"/>
                  </a:cubicBezTo>
                  <a:cubicBezTo>
                    <a:pt x="4897409" y="2201736"/>
                    <a:pt x="4799942" y="2338271"/>
                    <a:pt x="4689486" y="2458008"/>
                  </a:cubicBezTo>
                  <a:cubicBezTo>
                    <a:pt x="4579116" y="2578485"/>
                    <a:pt x="4456716" y="2684139"/>
                    <a:pt x="4333792" y="2784606"/>
                  </a:cubicBezTo>
                  <a:cubicBezTo>
                    <a:pt x="4210520" y="2884908"/>
                    <a:pt x="4085853" y="2979775"/>
                    <a:pt x="3965197" y="3076041"/>
                  </a:cubicBezTo>
                  <a:lnTo>
                    <a:pt x="3873745" y="3149167"/>
                  </a:lnTo>
                  <a:cubicBezTo>
                    <a:pt x="3842621" y="3173790"/>
                    <a:pt x="3811325" y="3198413"/>
                    <a:pt x="3779416" y="3222705"/>
                  </a:cubicBezTo>
                  <a:cubicBezTo>
                    <a:pt x="3715863" y="3271374"/>
                    <a:pt x="3650652" y="3319055"/>
                    <a:pt x="3582739" y="3364594"/>
                  </a:cubicBezTo>
                  <a:cubicBezTo>
                    <a:pt x="3514913" y="3410051"/>
                    <a:pt x="3445170" y="3454190"/>
                    <a:pt x="3371851" y="3494377"/>
                  </a:cubicBezTo>
                  <a:cubicBezTo>
                    <a:pt x="3298533" y="3534481"/>
                    <a:pt x="3222687" y="3571703"/>
                    <a:pt x="3143615" y="3603819"/>
                  </a:cubicBezTo>
                  <a:cubicBezTo>
                    <a:pt x="2985994" y="3668876"/>
                    <a:pt x="2815732" y="3712356"/>
                    <a:pt x="2643552" y="3730555"/>
                  </a:cubicBezTo>
                  <a:cubicBezTo>
                    <a:pt x="2600484" y="3734838"/>
                    <a:pt x="2557331" y="3738297"/>
                    <a:pt x="2514264" y="3739696"/>
                  </a:cubicBezTo>
                  <a:lnTo>
                    <a:pt x="2481920" y="3740849"/>
                  </a:lnTo>
                  <a:lnTo>
                    <a:pt x="2449664" y="3741014"/>
                  </a:lnTo>
                  <a:cubicBezTo>
                    <a:pt x="2427869" y="3741343"/>
                    <a:pt x="2407207" y="3740685"/>
                    <a:pt x="2386284" y="3740273"/>
                  </a:cubicBezTo>
                  <a:cubicBezTo>
                    <a:pt x="2344525" y="3739779"/>
                    <a:pt x="2302505" y="3737391"/>
                    <a:pt x="2260658" y="3735331"/>
                  </a:cubicBezTo>
                  <a:cubicBezTo>
                    <a:pt x="2218725" y="3732038"/>
                    <a:pt x="2176791" y="3728991"/>
                    <a:pt x="2134945" y="3723967"/>
                  </a:cubicBezTo>
                  <a:cubicBezTo>
                    <a:pt x="2051165" y="3714497"/>
                    <a:pt x="1967473" y="3701568"/>
                    <a:pt x="1884564" y="3683451"/>
                  </a:cubicBezTo>
                  <a:cubicBezTo>
                    <a:pt x="1801657" y="3665335"/>
                    <a:pt x="1719708" y="3642029"/>
                    <a:pt x="1639764" y="3613537"/>
                  </a:cubicBezTo>
                  <a:cubicBezTo>
                    <a:pt x="1559820" y="3584961"/>
                    <a:pt x="1481969" y="3550869"/>
                    <a:pt x="1407081" y="3512164"/>
                  </a:cubicBezTo>
                  <a:cubicBezTo>
                    <a:pt x="1332455" y="3472884"/>
                    <a:pt x="1260794" y="3428992"/>
                    <a:pt x="1193491" y="3380240"/>
                  </a:cubicBezTo>
                  <a:cubicBezTo>
                    <a:pt x="1058362" y="3283233"/>
                    <a:pt x="939973" y="3169508"/>
                    <a:pt x="836141" y="3047878"/>
                  </a:cubicBezTo>
                  <a:cubicBezTo>
                    <a:pt x="784444" y="2986774"/>
                    <a:pt x="736321" y="2923695"/>
                    <a:pt x="690812" y="2859461"/>
                  </a:cubicBezTo>
                  <a:cubicBezTo>
                    <a:pt x="645217" y="2795229"/>
                    <a:pt x="602674" y="2729596"/>
                    <a:pt x="562397" y="2662976"/>
                  </a:cubicBezTo>
                  <a:cubicBezTo>
                    <a:pt x="541823" y="2629295"/>
                    <a:pt x="522992" y="2597755"/>
                    <a:pt x="502504" y="2565474"/>
                  </a:cubicBezTo>
                  <a:cubicBezTo>
                    <a:pt x="482192" y="2533440"/>
                    <a:pt x="461530" y="2501406"/>
                    <a:pt x="440258" y="2469619"/>
                  </a:cubicBezTo>
                  <a:lnTo>
                    <a:pt x="310360" y="2278732"/>
                  </a:lnTo>
                  <a:cubicBezTo>
                    <a:pt x="288826" y="2246616"/>
                    <a:pt x="267555" y="2214335"/>
                    <a:pt x="246806" y="2181642"/>
                  </a:cubicBezTo>
                  <a:cubicBezTo>
                    <a:pt x="226057" y="2148949"/>
                    <a:pt x="205483" y="2116174"/>
                    <a:pt x="186303" y="2082411"/>
                  </a:cubicBezTo>
                  <a:cubicBezTo>
                    <a:pt x="147857" y="2015213"/>
                    <a:pt x="112550" y="1946041"/>
                    <a:pt x="84390" y="1874231"/>
                  </a:cubicBezTo>
                  <a:cubicBezTo>
                    <a:pt x="55708" y="1802669"/>
                    <a:pt x="34436" y="1728473"/>
                    <a:pt x="20139" y="1653288"/>
                  </a:cubicBezTo>
                  <a:cubicBezTo>
                    <a:pt x="6452" y="1578103"/>
                    <a:pt x="0" y="1501764"/>
                    <a:pt x="0" y="1425590"/>
                  </a:cubicBezTo>
                  <a:cubicBezTo>
                    <a:pt x="1133" y="1121885"/>
                    <a:pt x="63293" y="819004"/>
                    <a:pt x="179939" y="533498"/>
                  </a:cubicBezTo>
                  <a:cubicBezTo>
                    <a:pt x="209232" y="462183"/>
                    <a:pt x="240965" y="391527"/>
                    <a:pt x="276709" y="322519"/>
                  </a:cubicBezTo>
                  <a:cubicBezTo>
                    <a:pt x="311930" y="253262"/>
                    <a:pt x="350725" y="185489"/>
                    <a:pt x="392571" y="11928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29" name="Freeform: Shape 13328">
              <a:extLst>
                <a:ext uri="{FF2B5EF4-FFF2-40B4-BE49-F238E27FC236}">
                  <a16:creationId xmlns:a16="http://schemas.microsoft.com/office/drawing/2014/main" id="{58E67742-7BE5-458C-BC8D-9EE8557636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62838" y="1"/>
              <a:ext cx="4960548" cy="3526297"/>
            </a:xfrm>
            <a:custGeom>
              <a:avLst/>
              <a:gdLst>
                <a:gd name="connsiteX0" fmla="*/ 542883 w 4960548"/>
                <a:gd name="connsiteY0" fmla="*/ 0 h 3526297"/>
                <a:gd name="connsiteX1" fmla="*/ 826658 w 4960548"/>
                <a:gd name="connsiteY1" fmla="*/ 0 h 3526297"/>
                <a:gd name="connsiteX2" fmla="*/ 730698 w 4960548"/>
                <a:gd name="connsiteY2" fmla="*/ 89329 h 3526297"/>
                <a:gd name="connsiteX3" fmla="*/ 590295 w 4960548"/>
                <a:gd name="connsiteY3" fmla="*/ 244485 h 3526297"/>
                <a:gd name="connsiteX4" fmla="*/ 357524 w 4960548"/>
                <a:gd name="connsiteY4" fmla="*/ 587307 h 3526297"/>
                <a:gd name="connsiteX5" fmla="*/ 199554 w 4960548"/>
                <a:gd name="connsiteY5" fmla="*/ 966280 h 3526297"/>
                <a:gd name="connsiteX6" fmla="*/ 142104 w 4960548"/>
                <a:gd name="connsiteY6" fmla="*/ 1370286 h 3526297"/>
                <a:gd name="connsiteX7" fmla="*/ 166339 w 4960548"/>
                <a:gd name="connsiteY7" fmla="*/ 1568090 h 3526297"/>
                <a:gd name="connsiteX8" fmla="*/ 237914 w 4960548"/>
                <a:gd name="connsiteY8" fmla="*/ 1753129 h 3526297"/>
                <a:gd name="connsiteX9" fmla="*/ 287868 w 4960548"/>
                <a:gd name="connsiteY9" fmla="*/ 1840255 h 3526297"/>
                <a:gd name="connsiteX10" fmla="*/ 345232 w 4960548"/>
                <a:gd name="connsiteY10" fmla="*/ 1924581 h 3526297"/>
                <a:gd name="connsiteX11" fmla="*/ 477745 w 4960548"/>
                <a:gd name="connsiteY11" fmla="*/ 2087551 h 3526297"/>
                <a:gd name="connsiteX12" fmla="*/ 621156 w 4960548"/>
                <a:gd name="connsiteY12" fmla="*/ 2251756 h 3526297"/>
                <a:gd name="connsiteX13" fmla="*/ 692469 w 4960548"/>
                <a:gd name="connsiteY13" fmla="*/ 2337482 h 3526297"/>
                <a:gd name="connsiteX14" fmla="*/ 726731 w 4960548"/>
                <a:gd name="connsiteY14" fmla="*/ 2379562 h 3526297"/>
                <a:gd name="connsiteX15" fmla="*/ 760295 w 4960548"/>
                <a:gd name="connsiteY15" fmla="*/ 2419831 h 3526297"/>
                <a:gd name="connsiteX16" fmla="*/ 1048685 w 4960548"/>
                <a:gd name="connsiteY16" fmla="*/ 2717443 h 3526297"/>
                <a:gd name="connsiteX17" fmla="*/ 1202035 w 4960548"/>
                <a:gd name="connsiteY17" fmla="*/ 2851344 h 3526297"/>
                <a:gd name="connsiteX18" fmla="*/ 1362620 w 4960548"/>
                <a:gd name="connsiteY18" fmla="*/ 2974785 h 3526297"/>
                <a:gd name="connsiteX19" fmla="*/ 1721364 w 4960548"/>
                <a:gd name="connsiteY19" fmla="*/ 3170036 h 3526297"/>
                <a:gd name="connsiteX20" fmla="*/ 1922052 w 4960548"/>
                <a:gd name="connsiteY20" fmla="*/ 3225210 h 3526297"/>
                <a:gd name="connsiteX21" fmla="*/ 1973488 w 4960548"/>
                <a:gd name="connsiteY21" fmla="*/ 3234928 h 3526297"/>
                <a:gd name="connsiteX22" fmla="*/ 2025360 w 4960548"/>
                <a:gd name="connsiteY22" fmla="*/ 3243080 h 3526297"/>
                <a:gd name="connsiteX23" fmla="*/ 2130063 w 4960548"/>
                <a:gd name="connsiteY23" fmla="*/ 3254774 h 3526297"/>
                <a:gd name="connsiteX24" fmla="*/ 2182719 w 4960548"/>
                <a:gd name="connsiteY24" fmla="*/ 3258562 h 3526297"/>
                <a:gd name="connsiteX25" fmla="*/ 2235551 w 4960548"/>
                <a:gd name="connsiteY25" fmla="*/ 3261197 h 3526297"/>
                <a:gd name="connsiteX26" fmla="*/ 2288556 w 4960548"/>
                <a:gd name="connsiteY26" fmla="*/ 3262350 h 3526297"/>
                <a:gd name="connsiteX27" fmla="*/ 2341648 w 4960548"/>
                <a:gd name="connsiteY27" fmla="*/ 3262103 h 3526297"/>
                <a:gd name="connsiteX28" fmla="*/ 2368238 w 4960548"/>
                <a:gd name="connsiteY28" fmla="*/ 3261856 h 3526297"/>
                <a:gd name="connsiteX29" fmla="*/ 2393869 w 4960548"/>
                <a:gd name="connsiteY29" fmla="*/ 3260785 h 3526297"/>
                <a:gd name="connsiteX30" fmla="*/ 2419413 w 4960548"/>
                <a:gd name="connsiteY30" fmla="*/ 3259550 h 3526297"/>
                <a:gd name="connsiteX31" fmla="*/ 2444869 w 4960548"/>
                <a:gd name="connsiteY31" fmla="*/ 3257574 h 3526297"/>
                <a:gd name="connsiteX32" fmla="*/ 2545824 w 4960548"/>
                <a:gd name="connsiteY32" fmla="*/ 3245798 h 3526297"/>
                <a:gd name="connsiteX33" fmla="*/ 2930373 w 4960548"/>
                <a:gd name="connsiteY33" fmla="*/ 3126555 h 3526297"/>
                <a:gd name="connsiteX34" fmla="*/ 3285631 w 4960548"/>
                <a:gd name="connsiteY34" fmla="*/ 2917552 h 3526297"/>
                <a:gd name="connsiteX35" fmla="*/ 3371764 w 4960548"/>
                <a:gd name="connsiteY35" fmla="*/ 2856120 h 3526297"/>
                <a:gd name="connsiteX36" fmla="*/ 3457898 w 4960548"/>
                <a:gd name="connsiteY36" fmla="*/ 2792628 h 3526297"/>
                <a:gd name="connsiteX37" fmla="*/ 3632344 w 4960548"/>
                <a:gd name="connsiteY37" fmla="*/ 2660869 h 3526297"/>
                <a:gd name="connsiteX38" fmla="*/ 3990915 w 4960548"/>
                <a:gd name="connsiteY38" fmla="*/ 2405832 h 3526297"/>
                <a:gd name="connsiteX39" fmla="*/ 4324988 w 4960548"/>
                <a:gd name="connsiteY39" fmla="*/ 2152196 h 3526297"/>
                <a:gd name="connsiteX40" fmla="*/ 4592106 w 4960548"/>
                <a:gd name="connsiteY40" fmla="*/ 1861501 h 3526297"/>
                <a:gd name="connsiteX41" fmla="*/ 4683122 w 4960548"/>
                <a:gd name="connsiteY41" fmla="*/ 1692521 h 3526297"/>
                <a:gd name="connsiteX42" fmla="*/ 4738568 w 4960548"/>
                <a:gd name="connsiteY42" fmla="*/ 1507893 h 3526297"/>
                <a:gd name="connsiteX43" fmla="*/ 4753912 w 4960548"/>
                <a:gd name="connsiteY43" fmla="*/ 1411050 h 3526297"/>
                <a:gd name="connsiteX44" fmla="*/ 4756440 w 4960548"/>
                <a:gd name="connsiteY44" fmla="*/ 1386509 h 3526297"/>
                <a:gd name="connsiteX45" fmla="*/ 4758358 w 4960548"/>
                <a:gd name="connsiteY45" fmla="*/ 1361475 h 3526297"/>
                <a:gd name="connsiteX46" fmla="*/ 4761148 w 4960548"/>
                <a:gd name="connsiteY46" fmla="*/ 1309759 h 3526297"/>
                <a:gd name="connsiteX47" fmla="*/ 4756354 w 4960548"/>
                <a:gd name="connsiteY47" fmla="*/ 1102980 h 3526297"/>
                <a:gd name="connsiteX48" fmla="*/ 4725578 w 4960548"/>
                <a:gd name="connsiteY48" fmla="*/ 898753 h 3526297"/>
                <a:gd name="connsiteX49" fmla="*/ 4673358 w 4960548"/>
                <a:gd name="connsiteY49" fmla="*/ 699384 h 3526297"/>
                <a:gd name="connsiteX50" fmla="*/ 4538491 w 4960548"/>
                <a:gd name="connsiteY50" fmla="*/ 312754 h 3526297"/>
                <a:gd name="connsiteX51" fmla="*/ 4446604 w 4960548"/>
                <a:gd name="connsiteY51" fmla="*/ 129196 h 3526297"/>
                <a:gd name="connsiteX52" fmla="*/ 4419840 w 4960548"/>
                <a:gd name="connsiteY52" fmla="*/ 85222 h 3526297"/>
                <a:gd name="connsiteX53" fmla="*/ 4391680 w 4960548"/>
                <a:gd name="connsiteY53" fmla="*/ 42071 h 3526297"/>
                <a:gd name="connsiteX54" fmla="*/ 4361930 w 4960548"/>
                <a:gd name="connsiteY54" fmla="*/ 0 h 3526297"/>
                <a:gd name="connsiteX55" fmla="*/ 4588871 w 4960548"/>
                <a:gd name="connsiteY55" fmla="*/ 0 h 3526297"/>
                <a:gd name="connsiteX56" fmla="*/ 4613640 w 4960548"/>
                <a:gd name="connsiteY56" fmla="*/ 38859 h 3526297"/>
                <a:gd name="connsiteX57" fmla="*/ 4724445 w 4960548"/>
                <a:gd name="connsiteY57" fmla="*/ 234687 h 3526297"/>
                <a:gd name="connsiteX58" fmla="*/ 4876138 w 4960548"/>
                <a:gd name="connsiteY58" fmla="*/ 653022 h 3526297"/>
                <a:gd name="connsiteX59" fmla="*/ 4911707 w 4960548"/>
                <a:gd name="connsiteY59" fmla="*/ 870671 h 3526297"/>
                <a:gd name="connsiteX60" fmla="*/ 4934810 w 4960548"/>
                <a:gd name="connsiteY60" fmla="*/ 1088487 h 3526297"/>
                <a:gd name="connsiteX61" fmla="*/ 4953206 w 4960548"/>
                <a:gd name="connsiteY61" fmla="*/ 1306301 h 3526297"/>
                <a:gd name="connsiteX62" fmla="*/ 4956954 w 4960548"/>
                <a:gd name="connsiteY62" fmla="*/ 1360899 h 3526297"/>
                <a:gd name="connsiteX63" fmla="*/ 4958610 w 4960548"/>
                <a:gd name="connsiteY63" fmla="*/ 1388980 h 3526297"/>
                <a:gd name="connsiteX64" fmla="*/ 4959830 w 4960548"/>
                <a:gd name="connsiteY64" fmla="*/ 1417555 h 3526297"/>
                <a:gd name="connsiteX65" fmla="*/ 4958174 w 4960548"/>
                <a:gd name="connsiteY65" fmla="*/ 1532680 h 3526297"/>
                <a:gd name="connsiteX66" fmla="*/ 4834030 w 4960548"/>
                <a:gd name="connsiteY66" fmla="*/ 1984861 h 3526297"/>
                <a:gd name="connsiteX67" fmla="*/ 4558106 w 4960548"/>
                <a:gd name="connsiteY67" fmla="*/ 2368857 h 3526297"/>
                <a:gd name="connsiteX68" fmla="*/ 4389936 w 4960548"/>
                <a:gd name="connsiteY68" fmla="*/ 2528945 h 3526297"/>
                <a:gd name="connsiteX69" fmla="*/ 4214618 w 4960548"/>
                <a:gd name="connsiteY69" fmla="*/ 2674457 h 3526297"/>
                <a:gd name="connsiteX70" fmla="*/ 3858489 w 4960548"/>
                <a:gd name="connsiteY70" fmla="*/ 2936658 h 3526297"/>
                <a:gd name="connsiteX71" fmla="*/ 3768868 w 4960548"/>
                <a:gd name="connsiteY71" fmla="*/ 3000643 h 3526297"/>
                <a:gd name="connsiteX72" fmla="*/ 3676806 w 4960548"/>
                <a:gd name="connsiteY72" fmla="*/ 3065040 h 3526297"/>
                <a:gd name="connsiteX73" fmla="*/ 3582477 w 4960548"/>
                <a:gd name="connsiteY73" fmla="*/ 3128614 h 3526297"/>
                <a:gd name="connsiteX74" fmla="*/ 3485185 w 4960548"/>
                <a:gd name="connsiteY74" fmla="*/ 3190377 h 3526297"/>
                <a:gd name="connsiteX75" fmla="*/ 3280923 w 4960548"/>
                <a:gd name="connsiteY75" fmla="*/ 3306325 h 3526297"/>
                <a:gd name="connsiteX76" fmla="*/ 3061230 w 4960548"/>
                <a:gd name="connsiteY76" fmla="*/ 3404897 h 3526297"/>
                <a:gd name="connsiteX77" fmla="*/ 2583137 w 4960548"/>
                <a:gd name="connsiteY77" fmla="*/ 3518292 h 3526297"/>
                <a:gd name="connsiteX78" fmla="*/ 2460038 w 4960548"/>
                <a:gd name="connsiteY78" fmla="*/ 3525622 h 3526297"/>
                <a:gd name="connsiteX79" fmla="*/ 2429264 w 4960548"/>
                <a:gd name="connsiteY79" fmla="*/ 3526280 h 3526297"/>
                <a:gd name="connsiteX80" fmla="*/ 2398576 w 4960548"/>
                <a:gd name="connsiteY80" fmla="*/ 3526116 h 3526297"/>
                <a:gd name="connsiteX81" fmla="*/ 2367977 w 4960548"/>
                <a:gd name="connsiteY81" fmla="*/ 3525786 h 3526297"/>
                <a:gd name="connsiteX82" fmla="*/ 2338249 w 4960548"/>
                <a:gd name="connsiteY82" fmla="*/ 3524716 h 3526297"/>
                <a:gd name="connsiteX83" fmla="*/ 2100770 w 4960548"/>
                <a:gd name="connsiteY83" fmla="*/ 3506845 h 3526297"/>
                <a:gd name="connsiteX84" fmla="*/ 1864776 w 4960548"/>
                <a:gd name="connsiteY84" fmla="*/ 3467483 h 3526297"/>
                <a:gd name="connsiteX85" fmla="*/ 1632964 w 4960548"/>
                <a:gd name="connsiteY85" fmla="*/ 3405803 h 3526297"/>
                <a:gd name="connsiteX86" fmla="*/ 1189219 w 4960548"/>
                <a:gd name="connsiteY86" fmla="*/ 3220352 h 3526297"/>
                <a:gd name="connsiteX87" fmla="*/ 815305 w 4960548"/>
                <a:gd name="connsiteY87" fmla="*/ 2931634 h 3526297"/>
                <a:gd name="connsiteX88" fmla="*/ 663699 w 4960548"/>
                <a:gd name="connsiteY88" fmla="*/ 2757877 h 3526297"/>
                <a:gd name="connsiteX89" fmla="*/ 531274 w 4960548"/>
                <a:gd name="connsiteY89" fmla="*/ 2573907 h 3526297"/>
                <a:gd name="connsiteX90" fmla="*/ 500325 w 4960548"/>
                <a:gd name="connsiteY90" fmla="*/ 2527051 h 3526297"/>
                <a:gd name="connsiteX91" fmla="*/ 470771 w 4960548"/>
                <a:gd name="connsiteY91" fmla="*/ 2481594 h 3526297"/>
                <a:gd name="connsiteX92" fmla="*/ 412448 w 4960548"/>
                <a:gd name="connsiteY92" fmla="*/ 2393479 h 3526297"/>
                <a:gd name="connsiteX93" fmla="*/ 291616 w 4960548"/>
                <a:gd name="connsiteY93" fmla="*/ 2213464 h 3526297"/>
                <a:gd name="connsiteX94" fmla="*/ 173662 w 4960548"/>
                <a:gd name="connsiteY94" fmla="*/ 2023154 h 3526297"/>
                <a:gd name="connsiteX95" fmla="*/ 120483 w 4960548"/>
                <a:gd name="connsiteY95" fmla="*/ 1922276 h 3526297"/>
                <a:gd name="connsiteX96" fmla="*/ 75324 w 4960548"/>
                <a:gd name="connsiteY96" fmla="*/ 1816703 h 3526297"/>
                <a:gd name="connsiteX97" fmla="*/ 40713 w 4960548"/>
                <a:gd name="connsiteY97" fmla="*/ 1707179 h 3526297"/>
                <a:gd name="connsiteX98" fmla="*/ 27811 w 4960548"/>
                <a:gd name="connsiteY98" fmla="*/ 1651346 h 3526297"/>
                <a:gd name="connsiteX99" fmla="*/ 22144 w 4960548"/>
                <a:gd name="connsiteY99" fmla="*/ 1623346 h 3526297"/>
                <a:gd name="connsiteX100" fmla="*/ 17436 w 4960548"/>
                <a:gd name="connsiteY100" fmla="*/ 1595265 h 3526297"/>
                <a:gd name="connsiteX101" fmla="*/ 0 w 4960548"/>
                <a:gd name="connsiteY101" fmla="*/ 1370286 h 3526297"/>
                <a:gd name="connsiteX102" fmla="*/ 48385 w 4960548"/>
                <a:gd name="connsiteY102" fmla="*/ 931939 h 3526297"/>
                <a:gd name="connsiteX103" fmla="*/ 193801 w 4960548"/>
                <a:gd name="connsiteY103" fmla="*/ 511957 h 3526297"/>
                <a:gd name="connsiteX104" fmla="*/ 431660 w 4960548"/>
                <a:gd name="connsiteY104" fmla="*/ 131379 h 3526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Lst>
              <a:rect l="l" t="t" r="r" b="b"/>
              <a:pathLst>
                <a:path w="4960548" h="3526297">
                  <a:moveTo>
                    <a:pt x="542883" y="0"/>
                  </a:moveTo>
                  <a:lnTo>
                    <a:pt x="826658" y="0"/>
                  </a:lnTo>
                  <a:lnTo>
                    <a:pt x="730698" y="89329"/>
                  </a:lnTo>
                  <a:cubicBezTo>
                    <a:pt x="681528" y="139120"/>
                    <a:pt x="634626" y="190876"/>
                    <a:pt x="590295" y="244485"/>
                  </a:cubicBezTo>
                  <a:cubicBezTo>
                    <a:pt x="501458" y="351540"/>
                    <a:pt x="423083" y="466336"/>
                    <a:pt x="357524" y="587307"/>
                  </a:cubicBezTo>
                  <a:cubicBezTo>
                    <a:pt x="291965" y="708196"/>
                    <a:pt x="237391" y="834767"/>
                    <a:pt x="199554" y="966280"/>
                  </a:cubicBezTo>
                  <a:cubicBezTo>
                    <a:pt x="161632" y="1097463"/>
                    <a:pt x="142016" y="1233833"/>
                    <a:pt x="142104" y="1370286"/>
                  </a:cubicBezTo>
                  <a:cubicBezTo>
                    <a:pt x="142888" y="1437319"/>
                    <a:pt x="149862" y="1503858"/>
                    <a:pt x="166339" y="1568090"/>
                  </a:cubicBezTo>
                  <a:cubicBezTo>
                    <a:pt x="182555" y="1632405"/>
                    <a:pt x="207750" y="1693921"/>
                    <a:pt x="237914" y="1753129"/>
                  </a:cubicBezTo>
                  <a:cubicBezTo>
                    <a:pt x="253170" y="1782693"/>
                    <a:pt x="270084" y="1811680"/>
                    <a:pt x="287868" y="1840255"/>
                  </a:cubicBezTo>
                  <a:cubicBezTo>
                    <a:pt x="305914" y="1868748"/>
                    <a:pt x="325181" y="1896830"/>
                    <a:pt x="345232" y="1924581"/>
                  </a:cubicBezTo>
                  <a:cubicBezTo>
                    <a:pt x="385858" y="1979920"/>
                    <a:pt x="431017" y="2033612"/>
                    <a:pt x="477745" y="2087551"/>
                  </a:cubicBezTo>
                  <a:cubicBezTo>
                    <a:pt x="524474" y="2141573"/>
                    <a:pt x="573294" y="2195594"/>
                    <a:pt x="621156" y="2251756"/>
                  </a:cubicBezTo>
                  <a:cubicBezTo>
                    <a:pt x="645130" y="2279755"/>
                    <a:pt x="668843" y="2308412"/>
                    <a:pt x="692469" y="2337482"/>
                  </a:cubicBezTo>
                  <a:lnTo>
                    <a:pt x="726731" y="2379562"/>
                  </a:lnTo>
                  <a:cubicBezTo>
                    <a:pt x="737977" y="2392986"/>
                    <a:pt x="748700" y="2406738"/>
                    <a:pt x="760295" y="2419831"/>
                  </a:cubicBezTo>
                  <a:cubicBezTo>
                    <a:pt x="850788" y="2526392"/>
                    <a:pt x="948952" y="2624470"/>
                    <a:pt x="1048685" y="2717443"/>
                  </a:cubicBezTo>
                  <a:cubicBezTo>
                    <a:pt x="1098814" y="2763724"/>
                    <a:pt x="1149814" y="2808439"/>
                    <a:pt x="1202035" y="2851344"/>
                  </a:cubicBezTo>
                  <a:cubicBezTo>
                    <a:pt x="1254256" y="2894248"/>
                    <a:pt x="1307435" y="2935752"/>
                    <a:pt x="1362620" y="2974785"/>
                  </a:cubicBezTo>
                  <a:cubicBezTo>
                    <a:pt x="1472554" y="3053017"/>
                    <a:pt x="1591118" y="3122932"/>
                    <a:pt x="1721364" y="3170036"/>
                  </a:cubicBezTo>
                  <a:cubicBezTo>
                    <a:pt x="1786314" y="3193588"/>
                    <a:pt x="1853617" y="3211622"/>
                    <a:pt x="1922052" y="3225210"/>
                  </a:cubicBezTo>
                  <a:cubicBezTo>
                    <a:pt x="1939227" y="3228422"/>
                    <a:pt x="1956227" y="3232128"/>
                    <a:pt x="1973488" y="3234928"/>
                  </a:cubicBezTo>
                  <a:lnTo>
                    <a:pt x="2025360" y="3243080"/>
                  </a:lnTo>
                  <a:cubicBezTo>
                    <a:pt x="2060145" y="3247445"/>
                    <a:pt x="2094930" y="3252056"/>
                    <a:pt x="2130063" y="3254774"/>
                  </a:cubicBezTo>
                  <a:cubicBezTo>
                    <a:pt x="2147587" y="3256338"/>
                    <a:pt x="2165109" y="3257821"/>
                    <a:pt x="2182719" y="3258562"/>
                  </a:cubicBezTo>
                  <a:cubicBezTo>
                    <a:pt x="2200330" y="3259385"/>
                    <a:pt x="2217853" y="3260703"/>
                    <a:pt x="2235551" y="3261197"/>
                  </a:cubicBezTo>
                  <a:lnTo>
                    <a:pt x="2288556" y="3262350"/>
                  </a:lnTo>
                  <a:cubicBezTo>
                    <a:pt x="2306166" y="3262761"/>
                    <a:pt x="2323951" y="3262185"/>
                    <a:pt x="2341648" y="3262103"/>
                  </a:cubicBezTo>
                  <a:lnTo>
                    <a:pt x="2368238" y="3261856"/>
                  </a:lnTo>
                  <a:cubicBezTo>
                    <a:pt x="2376869" y="3261609"/>
                    <a:pt x="2385325" y="3261115"/>
                    <a:pt x="2393869" y="3260785"/>
                  </a:cubicBezTo>
                  <a:cubicBezTo>
                    <a:pt x="2402412" y="3260373"/>
                    <a:pt x="2410956" y="3260127"/>
                    <a:pt x="2419413" y="3259550"/>
                  </a:cubicBezTo>
                  <a:lnTo>
                    <a:pt x="2444869" y="3257574"/>
                  </a:lnTo>
                  <a:cubicBezTo>
                    <a:pt x="2478782" y="3255021"/>
                    <a:pt x="2512434" y="3250739"/>
                    <a:pt x="2545824" y="3245798"/>
                  </a:cubicBezTo>
                  <a:cubicBezTo>
                    <a:pt x="2679470" y="3224881"/>
                    <a:pt x="2807973" y="3183954"/>
                    <a:pt x="2930373" y="3126555"/>
                  </a:cubicBezTo>
                  <a:cubicBezTo>
                    <a:pt x="3053210" y="3069817"/>
                    <a:pt x="3170118" y="2997184"/>
                    <a:pt x="3285631" y="2917552"/>
                  </a:cubicBezTo>
                  <a:cubicBezTo>
                    <a:pt x="3314487" y="2897706"/>
                    <a:pt x="3343169" y="2876954"/>
                    <a:pt x="3371764" y="2856120"/>
                  </a:cubicBezTo>
                  <a:cubicBezTo>
                    <a:pt x="3400534" y="2835285"/>
                    <a:pt x="3429216" y="2814121"/>
                    <a:pt x="3457898" y="2792628"/>
                  </a:cubicBezTo>
                  <a:lnTo>
                    <a:pt x="3632344" y="2660869"/>
                  </a:lnTo>
                  <a:cubicBezTo>
                    <a:pt x="3752043" y="2571190"/>
                    <a:pt x="3872873" y="2487687"/>
                    <a:pt x="3990915" y="2405832"/>
                  </a:cubicBezTo>
                  <a:cubicBezTo>
                    <a:pt x="4108869" y="2323976"/>
                    <a:pt x="4222378" y="2241297"/>
                    <a:pt x="4324988" y="2152196"/>
                  </a:cubicBezTo>
                  <a:cubicBezTo>
                    <a:pt x="4427598" y="2063258"/>
                    <a:pt x="4520270" y="1968474"/>
                    <a:pt x="4592106" y="1861501"/>
                  </a:cubicBezTo>
                  <a:cubicBezTo>
                    <a:pt x="4628024" y="1808057"/>
                    <a:pt x="4658712" y="1751730"/>
                    <a:pt x="4683122" y="1692521"/>
                  </a:cubicBezTo>
                  <a:cubicBezTo>
                    <a:pt x="4707706" y="1633393"/>
                    <a:pt x="4725404" y="1571467"/>
                    <a:pt x="4738568" y="1507893"/>
                  </a:cubicBezTo>
                  <a:cubicBezTo>
                    <a:pt x="4745106" y="1476106"/>
                    <a:pt x="4750338" y="1443742"/>
                    <a:pt x="4753912" y="1411050"/>
                  </a:cubicBezTo>
                  <a:cubicBezTo>
                    <a:pt x="4754958" y="1402897"/>
                    <a:pt x="4755656" y="1394662"/>
                    <a:pt x="4756440" y="1386509"/>
                  </a:cubicBezTo>
                  <a:cubicBezTo>
                    <a:pt x="4757138" y="1378274"/>
                    <a:pt x="4758010" y="1370204"/>
                    <a:pt x="4758358" y="1361475"/>
                  </a:cubicBezTo>
                  <a:lnTo>
                    <a:pt x="4761148" y="1309759"/>
                  </a:lnTo>
                  <a:cubicBezTo>
                    <a:pt x="4763676" y="1240751"/>
                    <a:pt x="4762106" y="1171659"/>
                    <a:pt x="4756354" y="1102980"/>
                  </a:cubicBezTo>
                  <a:cubicBezTo>
                    <a:pt x="4750774" y="1034218"/>
                    <a:pt x="4740050" y="966033"/>
                    <a:pt x="4725578" y="898753"/>
                  </a:cubicBezTo>
                  <a:cubicBezTo>
                    <a:pt x="4710932" y="831473"/>
                    <a:pt x="4692624" y="765100"/>
                    <a:pt x="4673358" y="699384"/>
                  </a:cubicBezTo>
                  <a:cubicBezTo>
                    <a:pt x="4634912" y="568037"/>
                    <a:pt x="4592456" y="438419"/>
                    <a:pt x="4538491" y="312754"/>
                  </a:cubicBezTo>
                  <a:cubicBezTo>
                    <a:pt x="4511464" y="250003"/>
                    <a:pt x="4481301" y="188406"/>
                    <a:pt x="4446604" y="129196"/>
                  </a:cubicBezTo>
                  <a:cubicBezTo>
                    <a:pt x="4438147" y="114291"/>
                    <a:pt x="4428819" y="99798"/>
                    <a:pt x="4419840" y="85222"/>
                  </a:cubicBezTo>
                  <a:cubicBezTo>
                    <a:pt x="4410598" y="70728"/>
                    <a:pt x="4401008" y="56482"/>
                    <a:pt x="4391680" y="42071"/>
                  </a:cubicBezTo>
                  <a:lnTo>
                    <a:pt x="4361930" y="0"/>
                  </a:lnTo>
                  <a:lnTo>
                    <a:pt x="4588871" y="0"/>
                  </a:lnTo>
                  <a:lnTo>
                    <a:pt x="4613640" y="38859"/>
                  </a:lnTo>
                  <a:cubicBezTo>
                    <a:pt x="4653306" y="102762"/>
                    <a:pt x="4690706" y="167901"/>
                    <a:pt x="4724445" y="234687"/>
                  </a:cubicBezTo>
                  <a:cubicBezTo>
                    <a:pt x="4792096" y="368257"/>
                    <a:pt x="4844230" y="508828"/>
                    <a:pt x="4876138" y="653022"/>
                  </a:cubicBezTo>
                  <a:cubicBezTo>
                    <a:pt x="4892005" y="725161"/>
                    <a:pt x="4903077" y="797874"/>
                    <a:pt x="4911707" y="870671"/>
                  </a:cubicBezTo>
                  <a:cubicBezTo>
                    <a:pt x="4920513" y="943386"/>
                    <a:pt x="4927574" y="1016019"/>
                    <a:pt x="4934810" y="1088487"/>
                  </a:cubicBezTo>
                  <a:cubicBezTo>
                    <a:pt x="4941697" y="1161036"/>
                    <a:pt x="4947799" y="1233586"/>
                    <a:pt x="4953206" y="1306301"/>
                  </a:cubicBezTo>
                  <a:lnTo>
                    <a:pt x="4956954" y="1360899"/>
                  </a:lnTo>
                  <a:cubicBezTo>
                    <a:pt x="4957651" y="1369875"/>
                    <a:pt x="4958087" y="1379510"/>
                    <a:pt x="4958610" y="1388980"/>
                  </a:cubicBezTo>
                  <a:cubicBezTo>
                    <a:pt x="4959133" y="1398450"/>
                    <a:pt x="4959656" y="1408003"/>
                    <a:pt x="4959830" y="1417555"/>
                  </a:cubicBezTo>
                  <a:cubicBezTo>
                    <a:pt x="4961138" y="1455683"/>
                    <a:pt x="4960702" y="1494140"/>
                    <a:pt x="4958174" y="1532680"/>
                  </a:cubicBezTo>
                  <a:cubicBezTo>
                    <a:pt x="4948760" y="1686920"/>
                    <a:pt x="4904908" y="1842314"/>
                    <a:pt x="4834030" y="1984861"/>
                  </a:cubicBezTo>
                  <a:cubicBezTo>
                    <a:pt x="4763328" y="2127820"/>
                    <a:pt x="4665860" y="2256121"/>
                    <a:pt x="4558106" y="2368857"/>
                  </a:cubicBezTo>
                  <a:cubicBezTo>
                    <a:pt x="4504230" y="2425432"/>
                    <a:pt x="4447650" y="2478465"/>
                    <a:pt x="4389936" y="2528945"/>
                  </a:cubicBezTo>
                  <a:cubicBezTo>
                    <a:pt x="4332223" y="2579425"/>
                    <a:pt x="4273726" y="2628011"/>
                    <a:pt x="4214618" y="2674457"/>
                  </a:cubicBezTo>
                  <a:cubicBezTo>
                    <a:pt x="4096664" y="2767759"/>
                    <a:pt x="3976094" y="2852826"/>
                    <a:pt x="3858489" y="2936658"/>
                  </a:cubicBezTo>
                  <a:lnTo>
                    <a:pt x="3768868" y="3000643"/>
                  </a:lnTo>
                  <a:cubicBezTo>
                    <a:pt x="3738530" y="3022136"/>
                    <a:pt x="3707929" y="3043794"/>
                    <a:pt x="3676806" y="3065040"/>
                  </a:cubicBezTo>
                  <a:cubicBezTo>
                    <a:pt x="3645770" y="3086369"/>
                    <a:pt x="3614386" y="3107615"/>
                    <a:pt x="3582477" y="3128614"/>
                  </a:cubicBezTo>
                  <a:cubicBezTo>
                    <a:pt x="3550483" y="3149449"/>
                    <a:pt x="3518226" y="3170118"/>
                    <a:pt x="3485185" y="3190377"/>
                  </a:cubicBezTo>
                  <a:cubicBezTo>
                    <a:pt x="3419452" y="3230975"/>
                    <a:pt x="3351625" y="3270338"/>
                    <a:pt x="3280923" y="3306325"/>
                  </a:cubicBezTo>
                  <a:cubicBezTo>
                    <a:pt x="3210307" y="3342476"/>
                    <a:pt x="3137251" y="3376074"/>
                    <a:pt x="3061230" y="3404897"/>
                  </a:cubicBezTo>
                  <a:cubicBezTo>
                    <a:pt x="2909886" y="3463366"/>
                    <a:pt x="2747295" y="3502810"/>
                    <a:pt x="2583137" y="3518292"/>
                  </a:cubicBezTo>
                  <a:cubicBezTo>
                    <a:pt x="2542075" y="3521999"/>
                    <a:pt x="2501013" y="3524798"/>
                    <a:pt x="2460038" y="3525622"/>
                  </a:cubicBezTo>
                  <a:lnTo>
                    <a:pt x="2429264" y="3526280"/>
                  </a:lnTo>
                  <a:cubicBezTo>
                    <a:pt x="2419064" y="3526363"/>
                    <a:pt x="2408777" y="3526116"/>
                    <a:pt x="2398576" y="3526116"/>
                  </a:cubicBezTo>
                  <a:lnTo>
                    <a:pt x="2367977" y="3525786"/>
                  </a:lnTo>
                  <a:lnTo>
                    <a:pt x="2338249" y="3524716"/>
                  </a:lnTo>
                  <a:cubicBezTo>
                    <a:pt x="2259089" y="3522327"/>
                    <a:pt x="2179756" y="3516399"/>
                    <a:pt x="2100770" y="3506845"/>
                  </a:cubicBezTo>
                  <a:cubicBezTo>
                    <a:pt x="2021699" y="3497787"/>
                    <a:pt x="1942801" y="3484776"/>
                    <a:pt x="1864776" y="3467483"/>
                  </a:cubicBezTo>
                  <a:cubicBezTo>
                    <a:pt x="1786836" y="3450025"/>
                    <a:pt x="1709508" y="3429355"/>
                    <a:pt x="1632964" y="3405803"/>
                  </a:cubicBezTo>
                  <a:cubicBezTo>
                    <a:pt x="1480138" y="3358288"/>
                    <a:pt x="1329055" y="3299160"/>
                    <a:pt x="1189219" y="3220352"/>
                  </a:cubicBezTo>
                  <a:cubicBezTo>
                    <a:pt x="1049296" y="3141708"/>
                    <a:pt x="924367" y="3041982"/>
                    <a:pt x="815305" y="2931634"/>
                  </a:cubicBezTo>
                  <a:cubicBezTo>
                    <a:pt x="760469" y="2876542"/>
                    <a:pt x="710603" y="2817909"/>
                    <a:pt x="663699" y="2757877"/>
                  </a:cubicBezTo>
                  <a:cubicBezTo>
                    <a:pt x="617059" y="2697597"/>
                    <a:pt x="572684" y="2636411"/>
                    <a:pt x="531274" y="2573907"/>
                  </a:cubicBezTo>
                  <a:cubicBezTo>
                    <a:pt x="520638" y="2558426"/>
                    <a:pt x="510612" y="2542697"/>
                    <a:pt x="500325" y="2527051"/>
                  </a:cubicBezTo>
                  <a:lnTo>
                    <a:pt x="470771" y="2481594"/>
                  </a:lnTo>
                  <a:cubicBezTo>
                    <a:pt x="451853" y="2452195"/>
                    <a:pt x="432238" y="2423043"/>
                    <a:pt x="412448" y="2393479"/>
                  </a:cubicBezTo>
                  <a:lnTo>
                    <a:pt x="291616" y="2213464"/>
                  </a:lnTo>
                  <a:cubicBezTo>
                    <a:pt x="251078" y="2152113"/>
                    <a:pt x="211062" y="2088951"/>
                    <a:pt x="173662" y="2023154"/>
                  </a:cubicBezTo>
                  <a:cubicBezTo>
                    <a:pt x="155005" y="1990214"/>
                    <a:pt x="136960" y="1956697"/>
                    <a:pt x="120483" y="1922276"/>
                  </a:cubicBezTo>
                  <a:cubicBezTo>
                    <a:pt x="104093" y="1887771"/>
                    <a:pt x="88837" y="1852608"/>
                    <a:pt x="75324" y="1816703"/>
                  </a:cubicBezTo>
                  <a:cubicBezTo>
                    <a:pt x="62072" y="1780717"/>
                    <a:pt x="50303" y="1744235"/>
                    <a:pt x="40713" y="1707179"/>
                  </a:cubicBezTo>
                  <a:cubicBezTo>
                    <a:pt x="36180" y="1688650"/>
                    <a:pt x="31560" y="1670039"/>
                    <a:pt x="27811" y="1651346"/>
                  </a:cubicBezTo>
                  <a:lnTo>
                    <a:pt x="22144" y="1623346"/>
                  </a:lnTo>
                  <a:lnTo>
                    <a:pt x="17436" y="1595265"/>
                  </a:lnTo>
                  <a:cubicBezTo>
                    <a:pt x="5144" y="1520328"/>
                    <a:pt x="0" y="1444978"/>
                    <a:pt x="0" y="1370286"/>
                  </a:cubicBezTo>
                  <a:cubicBezTo>
                    <a:pt x="349" y="1223293"/>
                    <a:pt x="16652" y="1076299"/>
                    <a:pt x="48385" y="931939"/>
                  </a:cubicBezTo>
                  <a:cubicBezTo>
                    <a:pt x="80032" y="787663"/>
                    <a:pt x="128504" y="646187"/>
                    <a:pt x="193801" y="511957"/>
                  </a:cubicBezTo>
                  <a:cubicBezTo>
                    <a:pt x="259404" y="377727"/>
                    <a:pt x="339740" y="250559"/>
                    <a:pt x="431660" y="13137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30" name="Freeform: Shape 13329">
              <a:extLst>
                <a:ext uri="{FF2B5EF4-FFF2-40B4-BE49-F238E27FC236}">
                  <a16:creationId xmlns:a16="http://schemas.microsoft.com/office/drawing/2014/main" id="{EB03BE98-6C07-41CD-ACA9-5244A3DA10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61928" y="0"/>
              <a:ext cx="4934374" cy="3484134"/>
            </a:xfrm>
            <a:custGeom>
              <a:avLst/>
              <a:gdLst>
                <a:gd name="connsiteX0" fmla="*/ 585303 w 4934374"/>
                <a:gd name="connsiteY0" fmla="*/ 0 h 3484134"/>
                <a:gd name="connsiteX1" fmla="*/ 1213739 w 4934374"/>
                <a:gd name="connsiteY1" fmla="*/ 0 h 3484134"/>
                <a:gd name="connsiteX2" fmla="*/ 1150162 w 4934374"/>
                <a:gd name="connsiteY2" fmla="*/ 47028 h 3484134"/>
                <a:gd name="connsiteX3" fmla="*/ 626038 w 4934374"/>
                <a:gd name="connsiteY3" fmla="*/ 660944 h 3484134"/>
                <a:gd name="connsiteX4" fmla="*/ 435986 w 4934374"/>
                <a:gd name="connsiteY4" fmla="*/ 1375409 h 3484134"/>
                <a:gd name="connsiteX5" fmla="*/ 750530 w 4934374"/>
                <a:gd name="connsiteY5" fmla="*/ 2038817 h 3484134"/>
                <a:gd name="connsiteX6" fmla="*/ 909024 w 4934374"/>
                <a:gd name="connsiteY6" fmla="*/ 2249384 h 3484134"/>
                <a:gd name="connsiteX7" fmla="*/ 2396223 w 4934374"/>
                <a:gd name="connsiteY7" fmla="*/ 3072468 h 3484134"/>
                <a:gd name="connsiteX8" fmla="*/ 3525201 w 4934374"/>
                <a:gd name="connsiteY8" fmla="*/ 2566101 h 3484134"/>
                <a:gd name="connsiteX9" fmla="*/ 3662596 w 4934374"/>
                <a:gd name="connsiteY9" fmla="*/ 2465552 h 3484134"/>
                <a:gd name="connsiteX10" fmla="*/ 4287500 w 4934374"/>
                <a:gd name="connsiteY10" fmla="*/ 1939915 h 3484134"/>
                <a:gd name="connsiteX11" fmla="*/ 4498563 w 4934374"/>
                <a:gd name="connsiteY11" fmla="*/ 1375409 h 3484134"/>
                <a:gd name="connsiteX12" fmla="*/ 4132831 w 4934374"/>
                <a:gd name="connsiteY12" fmla="*/ 134540 h 3484134"/>
                <a:gd name="connsiteX13" fmla="*/ 4025590 w 4934374"/>
                <a:gd name="connsiteY13" fmla="*/ 0 h 3484134"/>
                <a:gd name="connsiteX14" fmla="*/ 4555675 w 4934374"/>
                <a:gd name="connsiteY14" fmla="*/ 0 h 3484134"/>
                <a:gd name="connsiteX15" fmla="*/ 4605933 w 4934374"/>
                <a:gd name="connsiteY15" fmla="*/ 77740 h 3484134"/>
                <a:gd name="connsiteX16" fmla="*/ 4934374 w 4934374"/>
                <a:gd name="connsiteY16" fmla="*/ 1375327 h 3484134"/>
                <a:gd name="connsiteX17" fmla="*/ 3793540 w 4934374"/>
                <a:gd name="connsiteY17" fmla="*/ 2890475 h 3484134"/>
                <a:gd name="connsiteX18" fmla="*/ 2396135 w 4934374"/>
                <a:gd name="connsiteY18" fmla="*/ 3484134 h 3484134"/>
                <a:gd name="connsiteX19" fmla="*/ 548273 w 4934374"/>
                <a:gd name="connsiteY19" fmla="*/ 2480458 h 3484134"/>
                <a:gd name="connsiteX20" fmla="*/ 0 w 4934374"/>
                <a:gd name="connsiteY20" fmla="*/ 1375327 h 3484134"/>
                <a:gd name="connsiteX21" fmla="*/ 512166 w 4934374"/>
                <a:gd name="connsiteY21" fmla="*/ 77740 h 3484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934374" h="3484134">
                  <a:moveTo>
                    <a:pt x="585303" y="0"/>
                  </a:moveTo>
                  <a:lnTo>
                    <a:pt x="1213739" y="0"/>
                  </a:lnTo>
                  <a:lnTo>
                    <a:pt x="1150162" y="47028"/>
                  </a:lnTo>
                  <a:cubicBezTo>
                    <a:pt x="925762" y="228608"/>
                    <a:pt x="749397" y="435224"/>
                    <a:pt x="626038" y="660944"/>
                  </a:cubicBezTo>
                  <a:cubicBezTo>
                    <a:pt x="499976" y="891687"/>
                    <a:pt x="435986" y="1132066"/>
                    <a:pt x="435986" y="1375409"/>
                  </a:cubicBezTo>
                  <a:cubicBezTo>
                    <a:pt x="435986" y="1620481"/>
                    <a:pt x="538074" y="1763604"/>
                    <a:pt x="750530" y="2038817"/>
                  </a:cubicBezTo>
                  <a:cubicBezTo>
                    <a:pt x="801792" y="2105190"/>
                    <a:pt x="854797" y="2173870"/>
                    <a:pt x="909024" y="2249384"/>
                  </a:cubicBezTo>
                  <a:cubicBezTo>
                    <a:pt x="1323389" y="2826326"/>
                    <a:pt x="1768180" y="3072468"/>
                    <a:pt x="2396223" y="3072468"/>
                  </a:cubicBezTo>
                  <a:cubicBezTo>
                    <a:pt x="2808409" y="3072468"/>
                    <a:pt x="3110835" y="2871947"/>
                    <a:pt x="3525201" y="2566101"/>
                  </a:cubicBezTo>
                  <a:cubicBezTo>
                    <a:pt x="3571493" y="2531926"/>
                    <a:pt x="3617786" y="2498162"/>
                    <a:pt x="3662596" y="2465552"/>
                  </a:cubicBezTo>
                  <a:cubicBezTo>
                    <a:pt x="3905479" y="2288583"/>
                    <a:pt x="4134849" y="2121414"/>
                    <a:pt x="4287500" y="1939915"/>
                  </a:cubicBezTo>
                  <a:cubicBezTo>
                    <a:pt x="4433440" y="1766404"/>
                    <a:pt x="4498563" y="1592317"/>
                    <a:pt x="4498563" y="1375409"/>
                  </a:cubicBezTo>
                  <a:cubicBezTo>
                    <a:pt x="4498563" y="899696"/>
                    <a:pt x="4369741" y="465973"/>
                    <a:pt x="4132831" y="134540"/>
                  </a:cubicBezTo>
                  <a:lnTo>
                    <a:pt x="4025590" y="0"/>
                  </a:lnTo>
                  <a:lnTo>
                    <a:pt x="4555675" y="0"/>
                  </a:lnTo>
                  <a:lnTo>
                    <a:pt x="4605933" y="77740"/>
                  </a:lnTo>
                  <a:cubicBezTo>
                    <a:pt x="4820335" y="448137"/>
                    <a:pt x="4934374" y="894662"/>
                    <a:pt x="4934374" y="1375327"/>
                  </a:cubicBezTo>
                  <a:cubicBezTo>
                    <a:pt x="4934374" y="2116884"/>
                    <a:pt x="4369100" y="2465635"/>
                    <a:pt x="3793540" y="2890475"/>
                  </a:cubicBezTo>
                  <a:cubicBezTo>
                    <a:pt x="3374293" y="3199945"/>
                    <a:pt x="2970389" y="3484134"/>
                    <a:pt x="2396135" y="3484134"/>
                  </a:cubicBezTo>
                  <a:cubicBezTo>
                    <a:pt x="1544564" y="3484134"/>
                    <a:pt x="991670" y="3097832"/>
                    <a:pt x="548273" y="2480458"/>
                  </a:cubicBezTo>
                  <a:cubicBezTo>
                    <a:pt x="282201" y="2110049"/>
                    <a:pt x="0" y="1856001"/>
                    <a:pt x="0" y="1375327"/>
                  </a:cubicBezTo>
                  <a:cubicBezTo>
                    <a:pt x="0" y="894662"/>
                    <a:pt x="195505" y="448137"/>
                    <a:pt x="512166" y="777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31" name="Freeform: Shape 13330">
              <a:extLst>
                <a:ext uri="{FF2B5EF4-FFF2-40B4-BE49-F238E27FC236}">
                  <a16:creationId xmlns:a16="http://schemas.microsoft.com/office/drawing/2014/main" id="{D13CCE92-2C5E-48BC-9713-FBEEDBAE61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61928" y="0"/>
              <a:ext cx="4934374" cy="3484134"/>
            </a:xfrm>
            <a:custGeom>
              <a:avLst/>
              <a:gdLst>
                <a:gd name="connsiteX0" fmla="*/ 585303 w 4934374"/>
                <a:gd name="connsiteY0" fmla="*/ 0 h 3484134"/>
                <a:gd name="connsiteX1" fmla="*/ 1354934 w 4934374"/>
                <a:gd name="connsiteY1" fmla="*/ 0 h 3484134"/>
                <a:gd name="connsiteX2" fmla="*/ 1206830 w 4934374"/>
                <a:gd name="connsiteY2" fmla="*/ 109531 h 3484134"/>
                <a:gd name="connsiteX3" fmla="*/ 703453 w 4934374"/>
                <a:gd name="connsiteY3" fmla="*/ 698660 h 3484134"/>
                <a:gd name="connsiteX4" fmla="*/ 523079 w 4934374"/>
                <a:gd name="connsiteY4" fmla="*/ 1375409 h 3484134"/>
                <a:gd name="connsiteX5" fmla="*/ 820885 w 4934374"/>
                <a:gd name="connsiteY5" fmla="*/ 1990313 h 3484134"/>
                <a:gd name="connsiteX6" fmla="*/ 981122 w 4934374"/>
                <a:gd name="connsiteY6" fmla="*/ 2203186 h 3484134"/>
                <a:gd name="connsiteX7" fmla="*/ 1592426 w 4934374"/>
                <a:gd name="connsiteY7" fmla="*/ 2792645 h 3484134"/>
                <a:gd name="connsiteX8" fmla="*/ 2396135 w 4934374"/>
                <a:gd name="connsiteY8" fmla="*/ 2990119 h 3484134"/>
                <a:gd name="connsiteX9" fmla="*/ 2913112 w 4934374"/>
                <a:gd name="connsiteY9" fmla="*/ 2864371 h 3484134"/>
                <a:gd name="connsiteX10" fmla="*/ 3471411 w 4934374"/>
                <a:gd name="connsiteY10" fmla="*/ 2501292 h 3484134"/>
                <a:gd name="connsiteX11" fmla="*/ 3609242 w 4934374"/>
                <a:gd name="connsiteY11" fmla="*/ 2400414 h 3484134"/>
                <a:gd name="connsiteX12" fmla="*/ 4219151 w 4934374"/>
                <a:gd name="connsiteY12" fmla="*/ 1888693 h 3484134"/>
                <a:gd name="connsiteX13" fmla="*/ 4411296 w 4934374"/>
                <a:gd name="connsiteY13" fmla="*/ 1375409 h 3484134"/>
                <a:gd name="connsiteX14" fmla="*/ 3957874 w 4934374"/>
                <a:gd name="connsiteY14" fmla="*/ 51887 h 3484134"/>
                <a:gd name="connsiteX15" fmla="*/ 3906637 w 4934374"/>
                <a:gd name="connsiteY15" fmla="*/ 0 h 3484134"/>
                <a:gd name="connsiteX16" fmla="*/ 4555675 w 4934374"/>
                <a:gd name="connsiteY16" fmla="*/ 0 h 3484134"/>
                <a:gd name="connsiteX17" fmla="*/ 4605933 w 4934374"/>
                <a:gd name="connsiteY17" fmla="*/ 77740 h 3484134"/>
                <a:gd name="connsiteX18" fmla="*/ 4934374 w 4934374"/>
                <a:gd name="connsiteY18" fmla="*/ 1375327 h 3484134"/>
                <a:gd name="connsiteX19" fmla="*/ 3793540 w 4934374"/>
                <a:gd name="connsiteY19" fmla="*/ 2890475 h 3484134"/>
                <a:gd name="connsiteX20" fmla="*/ 2396135 w 4934374"/>
                <a:gd name="connsiteY20" fmla="*/ 3484134 h 3484134"/>
                <a:gd name="connsiteX21" fmla="*/ 548273 w 4934374"/>
                <a:gd name="connsiteY21" fmla="*/ 2480458 h 3484134"/>
                <a:gd name="connsiteX22" fmla="*/ 0 w 4934374"/>
                <a:gd name="connsiteY22" fmla="*/ 1375327 h 3484134"/>
                <a:gd name="connsiteX23" fmla="*/ 512166 w 4934374"/>
                <a:gd name="connsiteY23" fmla="*/ 77740 h 3484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4934374" h="3484134">
                  <a:moveTo>
                    <a:pt x="585303" y="0"/>
                  </a:moveTo>
                  <a:lnTo>
                    <a:pt x="1354934" y="0"/>
                  </a:lnTo>
                  <a:lnTo>
                    <a:pt x="1206830" y="109531"/>
                  </a:lnTo>
                  <a:cubicBezTo>
                    <a:pt x="994024" y="281725"/>
                    <a:pt x="820013" y="485457"/>
                    <a:pt x="703453" y="698660"/>
                  </a:cubicBezTo>
                  <a:cubicBezTo>
                    <a:pt x="583756" y="917627"/>
                    <a:pt x="523079" y="1145324"/>
                    <a:pt x="523079" y="1375409"/>
                  </a:cubicBezTo>
                  <a:cubicBezTo>
                    <a:pt x="523079" y="1595282"/>
                    <a:pt x="614356" y="1722842"/>
                    <a:pt x="820885" y="1990313"/>
                  </a:cubicBezTo>
                  <a:cubicBezTo>
                    <a:pt x="872582" y="2057263"/>
                    <a:pt x="926023" y="2126519"/>
                    <a:pt x="981122" y="2203186"/>
                  </a:cubicBezTo>
                  <a:cubicBezTo>
                    <a:pt x="1175968" y="2474445"/>
                    <a:pt x="1375871" y="2667309"/>
                    <a:pt x="1592426" y="2792645"/>
                  </a:cubicBezTo>
                  <a:cubicBezTo>
                    <a:pt x="1821970" y="2925557"/>
                    <a:pt x="2084904" y="2990119"/>
                    <a:pt x="2396135" y="2990119"/>
                  </a:cubicBezTo>
                  <a:cubicBezTo>
                    <a:pt x="2572762" y="2990119"/>
                    <a:pt x="2737009" y="2950179"/>
                    <a:pt x="2913112" y="2864371"/>
                  </a:cubicBezTo>
                  <a:cubicBezTo>
                    <a:pt x="3093922" y="2776257"/>
                    <a:pt x="3272903" y="2647792"/>
                    <a:pt x="3471411" y="2501292"/>
                  </a:cubicBezTo>
                  <a:cubicBezTo>
                    <a:pt x="3517964" y="2466952"/>
                    <a:pt x="3564344" y="2433106"/>
                    <a:pt x="3609242" y="2400414"/>
                  </a:cubicBezTo>
                  <a:cubicBezTo>
                    <a:pt x="3847766" y="2226574"/>
                    <a:pt x="4073038" y="2062368"/>
                    <a:pt x="4219151" y="1888693"/>
                  </a:cubicBezTo>
                  <a:cubicBezTo>
                    <a:pt x="4353844" y="1728606"/>
                    <a:pt x="4411296" y="1575106"/>
                    <a:pt x="4411296" y="1375409"/>
                  </a:cubicBezTo>
                  <a:cubicBezTo>
                    <a:pt x="4411296" y="851089"/>
                    <a:pt x="4250274" y="381038"/>
                    <a:pt x="3957874" y="51887"/>
                  </a:cubicBezTo>
                  <a:lnTo>
                    <a:pt x="3906637" y="0"/>
                  </a:lnTo>
                  <a:lnTo>
                    <a:pt x="4555675" y="0"/>
                  </a:lnTo>
                  <a:lnTo>
                    <a:pt x="4605933" y="77740"/>
                  </a:lnTo>
                  <a:cubicBezTo>
                    <a:pt x="4820335" y="448137"/>
                    <a:pt x="4934374" y="894662"/>
                    <a:pt x="4934374" y="1375327"/>
                  </a:cubicBezTo>
                  <a:cubicBezTo>
                    <a:pt x="4934374" y="2116884"/>
                    <a:pt x="4369100" y="2465635"/>
                    <a:pt x="3793540" y="2890475"/>
                  </a:cubicBezTo>
                  <a:cubicBezTo>
                    <a:pt x="3374293" y="3199945"/>
                    <a:pt x="2970389" y="3484134"/>
                    <a:pt x="2396135" y="3484134"/>
                  </a:cubicBezTo>
                  <a:cubicBezTo>
                    <a:pt x="1544564" y="3484134"/>
                    <a:pt x="991670" y="3097832"/>
                    <a:pt x="548273" y="2480458"/>
                  </a:cubicBezTo>
                  <a:cubicBezTo>
                    <a:pt x="282201" y="2110049"/>
                    <a:pt x="0" y="1856001"/>
                    <a:pt x="0" y="1375327"/>
                  </a:cubicBezTo>
                  <a:cubicBezTo>
                    <a:pt x="0" y="894662"/>
                    <a:pt x="195505" y="448137"/>
                    <a:pt x="512166" y="777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el 1">
            <a:extLst>
              <a:ext uri="{FF2B5EF4-FFF2-40B4-BE49-F238E27FC236}">
                <a16:creationId xmlns:a16="http://schemas.microsoft.com/office/drawing/2014/main" id="{4FFF5FA3-671F-2685-FAC1-2B63D0D19CB5}"/>
              </a:ext>
            </a:extLst>
          </p:cNvPr>
          <p:cNvSpPr>
            <a:spLocks noGrp="1"/>
          </p:cNvSpPr>
          <p:nvPr>
            <p:ph type="title"/>
          </p:nvPr>
        </p:nvSpPr>
        <p:spPr>
          <a:xfrm>
            <a:off x="804672" y="802955"/>
            <a:ext cx="5145024" cy="1454051"/>
          </a:xfrm>
        </p:spPr>
        <p:txBody>
          <a:bodyPr anchor="b">
            <a:normAutofit/>
          </a:bodyPr>
          <a:lstStyle/>
          <a:p>
            <a:r>
              <a:rPr lang="nl-NL" sz="3600">
                <a:solidFill>
                  <a:schemeClr val="tx2"/>
                </a:solidFill>
              </a:rPr>
              <a:t>Maand 2 Instagram (9 Februari – 9 Maart )</a:t>
            </a:r>
          </a:p>
        </p:txBody>
      </p:sp>
      <p:pic>
        <p:nvPicPr>
          <p:cNvPr id="6146" name="Picture 2" descr="PassaSports logo animation by Greg Romano on Dribbble">
            <a:extLst>
              <a:ext uri="{FF2B5EF4-FFF2-40B4-BE49-F238E27FC236}">
                <a16:creationId xmlns:a16="http://schemas.microsoft.com/office/drawing/2014/main" id="{AF61F5A7-BDF5-7926-3377-352CF91B3D3C}"/>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363062" y="268595"/>
            <a:ext cx="2300953" cy="1723494"/>
          </a:xfrm>
          <a:prstGeom prst="rect">
            <a:avLst/>
          </a:prstGeom>
          <a:noFill/>
          <a:extLst>
            <a:ext uri="{909E8E84-426E-40DD-AFC4-6F175D3DCCD1}">
              <a14:hiddenFill xmlns:a14="http://schemas.microsoft.com/office/drawing/2010/main">
                <a:solidFill>
                  <a:srgbClr val="FFFFFF"/>
                </a:solidFill>
              </a14:hiddenFill>
            </a:ext>
          </a:extLst>
        </p:spPr>
      </p:pic>
      <p:sp>
        <p:nvSpPr>
          <p:cNvPr id="3" name="Tijdelijke aanduiding voor inhoud 2">
            <a:extLst>
              <a:ext uri="{FF2B5EF4-FFF2-40B4-BE49-F238E27FC236}">
                <a16:creationId xmlns:a16="http://schemas.microsoft.com/office/drawing/2014/main" id="{E1FD23E2-C291-5BC0-C38F-1FE2D9A41051}"/>
              </a:ext>
            </a:extLst>
          </p:cNvPr>
          <p:cNvSpPr>
            <a:spLocks noGrp="1"/>
          </p:cNvSpPr>
          <p:nvPr>
            <p:ph idx="1"/>
          </p:nvPr>
        </p:nvSpPr>
        <p:spPr>
          <a:xfrm>
            <a:off x="804672" y="2421682"/>
            <a:ext cx="4553909" cy="3639289"/>
          </a:xfrm>
        </p:spPr>
        <p:txBody>
          <a:bodyPr vert="horz" lIns="91440" tIns="45720" rIns="91440" bIns="45720" rtlCol="0" anchor="ctr">
            <a:normAutofit/>
          </a:bodyPr>
          <a:lstStyle/>
          <a:p>
            <a:pPr marL="0" indent="0">
              <a:buNone/>
            </a:pPr>
            <a:r>
              <a:rPr lang="nl-NL" sz="1800">
                <a:solidFill>
                  <a:schemeClr val="tx2"/>
                </a:solidFill>
              </a:rPr>
              <a:t>De volgende data komt uit de tweede maand van mijn stageperiode,  dat is van 9 Februari tot 9 Maart</a:t>
            </a:r>
          </a:p>
          <a:p>
            <a:pPr marL="0" indent="0">
              <a:buNone/>
            </a:pPr>
            <a:endParaRPr lang="nl-NL" sz="1800">
              <a:solidFill>
                <a:schemeClr val="tx2"/>
              </a:solidFill>
            </a:endParaRPr>
          </a:p>
          <a:p>
            <a:r>
              <a:rPr lang="nl-NL" sz="1800">
                <a:solidFill>
                  <a:schemeClr val="tx2"/>
                </a:solidFill>
              </a:rPr>
              <a:t>Weergaven: 52.500 (-68%)</a:t>
            </a:r>
          </a:p>
          <a:p>
            <a:r>
              <a:rPr lang="nl-NL" sz="1800">
                <a:solidFill>
                  <a:schemeClr val="tx2"/>
                </a:solidFill>
              </a:rPr>
              <a:t>Bereik: 9.800 (-79,7%)</a:t>
            </a:r>
          </a:p>
          <a:p>
            <a:r>
              <a:rPr lang="nl-NL" sz="1800">
                <a:solidFill>
                  <a:schemeClr val="tx2"/>
                </a:solidFill>
              </a:rPr>
              <a:t>Klikken op link: 31 (-60,8%)</a:t>
            </a:r>
          </a:p>
          <a:p>
            <a:r>
              <a:rPr lang="nl-NL" sz="1800">
                <a:solidFill>
                  <a:schemeClr val="tx2"/>
                </a:solidFill>
              </a:rPr>
              <a:t>Bezoeken: 1.000 (-70,6%)</a:t>
            </a:r>
          </a:p>
          <a:p>
            <a:r>
              <a:rPr lang="nl-NL" sz="1800">
                <a:solidFill>
                  <a:schemeClr val="tx2"/>
                </a:solidFill>
              </a:rPr>
              <a:t>Volgers: + 110 (-80,4%)</a:t>
            </a:r>
          </a:p>
        </p:txBody>
      </p:sp>
      <p:pic>
        <p:nvPicPr>
          <p:cNvPr id="13314" name="Picture 2" descr="Instagram Logo PNG Vector (EPS) Free Download">
            <a:extLst>
              <a:ext uri="{FF2B5EF4-FFF2-40B4-BE49-F238E27FC236}">
                <a16:creationId xmlns:a16="http://schemas.microsoft.com/office/drawing/2014/main" id="{E4E5B789-4327-D441-E5CD-9A1A94CD230F}"/>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633727" y="3863170"/>
            <a:ext cx="1996361" cy="19963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5458057"/>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525" row="2">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59D6C9E1-0427-431F-BE02-D5E52AAD25B5}">
  <we:reference id="f1abd87f-a3ba-42fb-91d5-100000000000" version="1.0.0.6" store="EXCatalog" storeType="EXCatalog"/>
  <we:alternateReferences>
    <we:reference id="WA104380278" version="1.0.0.6" store="en-US" storeType="OMEX"/>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1F19614269071409F9633B4C0B5FBE9" ma:contentTypeVersion="6" ma:contentTypeDescription="Create a new document." ma:contentTypeScope="" ma:versionID="ece4aec421d9588b507cf25fd079bad6">
  <xsd:schema xmlns:xsd="http://www.w3.org/2001/XMLSchema" xmlns:xs="http://www.w3.org/2001/XMLSchema" xmlns:p="http://schemas.microsoft.com/office/2006/metadata/properties" xmlns:ns3="28e80da3-e118-4807-a4be-4071e4102dd5" targetNamespace="http://schemas.microsoft.com/office/2006/metadata/properties" ma:root="true" ma:fieldsID="8c07a21e5fdcba34c278ffa7a80c9083" ns3:_="">
    <xsd:import namespace="28e80da3-e118-4807-a4be-4071e4102dd5"/>
    <xsd:element name="properties">
      <xsd:complexType>
        <xsd:sequence>
          <xsd:element name="documentManagement">
            <xsd:complexType>
              <xsd:all>
                <xsd:element ref="ns3:MediaServiceDateTaken" minOccurs="0"/>
                <xsd:element ref="ns3:_activity" minOccurs="0"/>
                <xsd:element ref="ns3:MediaServiceMetadata" minOccurs="0"/>
                <xsd:element ref="ns3:MediaServiceFastMetadata" minOccurs="0"/>
                <xsd:element ref="ns3:MediaServiceSearchProperties"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8e80da3-e118-4807-a4be-4071e4102dd5"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_activity" ma:index="9" nillable="true" ma:displayName="_activity" ma:hidden="true" ma:internalName="_activity">
      <xsd:simpleType>
        <xsd:restriction base="dms:Note"/>
      </xsd:simpleType>
    </xsd:element>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28e80da3-e118-4807-a4be-4071e4102dd5" xsi:nil="true"/>
  </documentManagement>
</p:properties>
</file>

<file path=customXml/itemProps1.xml><?xml version="1.0" encoding="utf-8"?>
<ds:datastoreItem xmlns:ds="http://schemas.openxmlformats.org/officeDocument/2006/customXml" ds:itemID="{31113F0E-83B9-4AC1-8CA4-B229F6D0BB74}">
  <ds:schemaRefs>
    <ds:schemaRef ds:uri="http://schemas.microsoft.com/sharepoint/v3/contenttype/forms"/>
  </ds:schemaRefs>
</ds:datastoreItem>
</file>

<file path=customXml/itemProps2.xml><?xml version="1.0" encoding="utf-8"?>
<ds:datastoreItem xmlns:ds="http://schemas.openxmlformats.org/officeDocument/2006/customXml" ds:itemID="{2ECDF4DA-DE77-4DAA-9C6C-CEE73A2ED19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8e80da3-e118-4807-a4be-4071e4102dd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0378F0F-2407-4E8F-A7F0-09F695D0D478}">
  <ds:schemaRefs>
    <ds:schemaRef ds:uri="http://schemas.openxmlformats.org/package/2006/metadata/core-properties"/>
    <ds:schemaRef ds:uri="28e80da3-e118-4807-a4be-4071e4102dd5"/>
    <ds:schemaRef ds:uri="http://schemas.microsoft.com/office/infopath/2007/PartnerControls"/>
    <ds:schemaRef ds:uri="http://purl.org/dc/dcmitype/"/>
    <ds:schemaRef ds:uri="http://schemas.microsoft.com/office/2006/documentManagement/types"/>
    <ds:schemaRef ds:uri="http://schemas.microsoft.com/office/2006/metadata/properties"/>
    <ds:schemaRef ds:uri="http://www.w3.org/XML/1998/namespace"/>
    <ds:schemaRef ds:uri="http://purl.org/dc/terms/"/>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248</TotalTime>
  <Words>1816</Words>
  <Application>Microsoft Office PowerPoint</Application>
  <PresentationFormat>Breedbeeld</PresentationFormat>
  <Paragraphs>155</Paragraphs>
  <Slides>20</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20</vt:i4>
      </vt:variant>
    </vt:vector>
  </HeadingPairs>
  <TitlesOfParts>
    <vt:vector size="25" baseType="lpstr">
      <vt:lpstr>Aptos</vt:lpstr>
      <vt:lpstr>Aptos Display</vt:lpstr>
      <vt:lpstr>Arial</vt:lpstr>
      <vt:lpstr>Times New Roman</vt:lpstr>
      <vt:lpstr>Kantoorthema</vt:lpstr>
      <vt:lpstr>Sociale Media Analyse  Beroepsproduct </vt:lpstr>
      <vt:lpstr>Inleiding</vt:lpstr>
      <vt:lpstr>Inhoud</vt:lpstr>
      <vt:lpstr>Doelstellingen</vt:lpstr>
      <vt:lpstr>Startmeting Instagram</vt:lpstr>
      <vt:lpstr>Startmeting Facebook</vt:lpstr>
      <vt:lpstr>Maand 1 Instagram (9 Januari – 9 Februari)</vt:lpstr>
      <vt:lpstr>Maand 1 Facebook (9 Januari – 9 Februari)</vt:lpstr>
      <vt:lpstr>Maand 2 Instagram (9 Februari – 9 Maart )</vt:lpstr>
      <vt:lpstr>Maand 2 Facebook (9 Februari – 9 Maart )</vt:lpstr>
      <vt:lpstr>Maand 3 Instagram (9 Maart – 9 April )</vt:lpstr>
      <vt:lpstr>Maand 3 Facebook (9 Maart – 9 April )</vt:lpstr>
      <vt:lpstr>Maand 4 Instagram (9 April – 9 Mei )</vt:lpstr>
      <vt:lpstr>Maand 4 Facebook (9 April – 9 Mei )</vt:lpstr>
      <vt:lpstr>Maand 5 Instagram (9 Mei – 28 Mei )</vt:lpstr>
      <vt:lpstr>Maand 5 Facebook (9 Mei – 28 Mei )</vt:lpstr>
      <vt:lpstr>Groei tijdens de totale stageperiode</vt:lpstr>
      <vt:lpstr>Groei tijdens de totale stageperiode</vt:lpstr>
      <vt:lpstr>Conclusie en reflectie</vt:lpstr>
      <vt:lpstr>Bijlagen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Luuk Vermeer</dc:creator>
  <cp:lastModifiedBy>Luuk Vermeer</cp:lastModifiedBy>
  <cp:revision>4</cp:revision>
  <dcterms:created xsi:type="dcterms:W3CDTF">2025-04-23T11:30:23Z</dcterms:created>
  <dcterms:modified xsi:type="dcterms:W3CDTF">2025-05-14T08:00:08Z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0x01010091F19614269071409F9633B4C0B5FBE9</vt:lpwstr>
  </property>
</Properties>
</file>