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ge Marketing | TennisDirect" userId="2bf522e4-027b-485a-a993-3f9429dd2bfe" providerId="ADAL" clId="{792B329C-80EE-45C6-B15F-253A7CDAB103}"/>
    <pc:docChg chg="undo custSel modSld">
      <pc:chgData name="Stage Marketing | TennisDirect" userId="2bf522e4-027b-485a-a993-3f9429dd2bfe" providerId="ADAL" clId="{792B329C-80EE-45C6-B15F-253A7CDAB103}" dt="2025-04-09T13:34:02.690" v="17" actId="27614"/>
      <pc:docMkLst>
        <pc:docMk/>
      </pc:docMkLst>
      <pc:sldChg chg="addSp delSp modSp mod setBg setClrOvrMap">
        <pc:chgData name="Stage Marketing | TennisDirect" userId="2bf522e4-027b-485a-a993-3f9429dd2bfe" providerId="ADAL" clId="{792B329C-80EE-45C6-B15F-253A7CDAB103}" dt="2025-04-09T13:34:02.690" v="17" actId="27614"/>
        <pc:sldMkLst>
          <pc:docMk/>
          <pc:sldMk cId="787569173" sldId="256"/>
        </pc:sldMkLst>
        <pc:spChg chg="mod ord">
          <ac:chgData name="Stage Marketing | TennisDirect" userId="2bf522e4-027b-485a-a993-3f9429dd2bfe" providerId="ADAL" clId="{792B329C-80EE-45C6-B15F-253A7CDAB103}" dt="2025-04-09T13:30:48.449" v="12" actId="26606"/>
          <ac:spMkLst>
            <pc:docMk/>
            <pc:sldMk cId="787569173" sldId="256"/>
            <ac:spMk id="2" creationId="{85282AC2-EE41-2459-3EDD-67A3CAED72A8}"/>
          </ac:spMkLst>
        </pc:spChg>
        <pc:spChg chg="mod ord">
          <ac:chgData name="Stage Marketing | TennisDirect" userId="2bf522e4-027b-485a-a993-3f9429dd2bfe" providerId="ADAL" clId="{792B329C-80EE-45C6-B15F-253A7CDAB103}" dt="2025-04-09T13:30:48.449" v="12" actId="26606"/>
          <ac:spMkLst>
            <pc:docMk/>
            <pc:sldMk cId="787569173" sldId="256"/>
            <ac:spMk id="3" creationId="{8E856A46-95CB-F721-C096-17A4B3689382}"/>
          </ac:spMkLst>
        </pc:spChg>
        <pc:spChg chg="add del">
          <ac:chgData name="Stage Marketing | TennisDirect" userId="2bf522e4-027b-485a-a993-3f9429dd2bfe" providerId="ADAL" clId="{792B329C-80EE-45C6-B15F-253A7CDAB103}" dt="2025-04-09T13:30:48.449" v="12" actId="26606"/>
          <ac:spMkLst>
            <pc:docMk/>
            <pc:sldMk cId="787569173" sldId="256"/>
            <ac:spMk id="33" creationId="{2A785343-5D24-4118-A2E4-665D196F60C2}"/>
          </ac:spMkLst>
        </pc:spChg>
        <pc:spChg chg="add del">
          <ac:chgData name="Stage Marketing | TennisDirect" userId="2bf522e4-027b-485a-a993-3f9429dd2bfe" providerId="ADAL" clId="{792B329C-80EE-45C6-B15F-253A7CDAB103}" dt="2025-04-09T13:30:48.449" v="12" actId="26606"/>
          <ac:spMkLst>
            <pc:docMk/>
            <pc:sldMk cId="787569173" sldId="256"/>
            <ac:spMk id="35" creationId="{32F4D216-10B7-4DCA-A0A1-068E9E32F4F2}"/>
          </ac:spMkLst>
        </pc:spChg>
        <pc:spChg chg="add del">
          <ac:chgData name="Stage Marketing | TennisDirect" userId="2bf522e4-027b-485a-a993-3f9429dd2bfe" providerId="ADAL" clId="{792B329C-80EE-45C6-B15F-253A7CDAB103}" dt="2025-04-09T13:30:33.899" v="4" actId="26606"/>
          <ac:spMkLst>
            <pc:docMk/>
            <pc:sldMk cId="787569173" sldId="256"/>
            <ac:spMk id="40" creationId="{07977D39-626F-40D7-B00F-16E02602DD5A}"/>
          </ac:spMkLst>
        </pc:spChg>
        <pc:spChg chg="add del">
          <ac:chgData name="Stage Marketing | TennisDirect" userId="2bf522e4-027b-485a-a993-3f9429dd2bfe" providerId="ADAL" clId="{792B329C-80EE-45C6-B15F-253A7CDAB103}" dt="2025-04-09T13:30:33.899" v="4" actId="26606"/>
          <ac:spMkLst>
            <pc:docMk/>
            <pc:sldMk cId="787569173" sldId="256"/>
            <ac:spMk id="42" creationId="{B905CDE4-B751-4B3E-B625-6E59F8903414}"/>
          </ac:spMkLst>
        </pc:spChg>
        <pc:spChg chg="add del">
          <ac:chgData name="Stage Marketing | TennisDirect" userId="2bf522e4-027b-485a-a993-3f9429dd2bfe" providerId="ADAL" clId="{792B329C-80EE-45C6-B15F-253A7CDAB103}" dt="2025-04-09T13:30:33.899" v="4" actId="26606"/>
          <ac:spMkLst>
            <pc:docMk/>
            <pc:sldMk cId="787569173" sldId="256"/>
            <ac:spMk id="44" creationId="{08108C16-F4C0-44AA-999D-17BD39219B24}"/>
          </ac:spMkLst>
        </pc:spChg>
        <pc:spChg chg="add del">
          <ac:chgData name="Stage Marketing | TennisDirect" userId="2bf522e4-027b-485a-a993-3f9429dd2bfe" providerId="ADAL" clId="{792B329C-80EE-45C6-B15F-253A7CDAB103}" dt="2025-04-09T13:30:33.899" v="4" actId="26606"/>
          <ac:spMkLst>
            <pc:docMk/>
            <pc:sldMk cId="787569173" sldId="256"/>
            <ac:spMk id="46" creationId="{CDC29AC1-2821-4FCC-B597-88DAF39C36FE}"/>
          </ac:spMkLst>
        </pc:spChg>
        <pc:spChg chg="add del">
          <ac:chgData name="Stage Marketing | TennisDirect" userId="2bf522e4-027b-485a-a993-3f9429dd2bfe" providerId="ADAL" clId="{792B329C-80EE-45C6-B15F-253A7CDAB103}" dt="2025-04-09T13:30:33.899" v="4" actId="26606"/>
          <ac:spMkLst>
            <pc:docMk/>
            <pc:sldMk cId="787569173" sldId="256"/>
            <ac:spMk id="48" creationId="{C8F10CB3-3B5E-4C7A-98CF-B87454DDFA39}"/>
          </ac:spMkLst>
        </pc:spChg>
        <pc:spChg chg="add del">
          <ac:chgData name="Stage Marketing | TennisDirect" userId="2bf522e4-027b-485a-a993-3f9429dd2bfe" providerId="ADAL" clId="{792B329C-80EE-45C6-B15F-253A7CDAB103}" dt="2025-04-09T13:30:35.870" v="6" actId="26606"/>
          <ac:spMkLst>
            <pc:docMk/>
            <pc:sldMk cId="787569173" sldId="256"/>
            <ac:spMk id="50" creationId="{07977D39-626F-40D7-B00F-16E02602DD5A}"/>
          </ac:spMkLst>
        </pc:spChg>
        <pc:spChg chg="add del">
          <ac:chgData name="Stage Marketing | TennisDirect" userId="2bf522e4-027b-485a-a993-3f9429dd2bfe" providerId="ADAL" clId="{792B329C-80EE-45C6-B15F-253A7CDAB103}" dt="2025-04-09T13:30:35.870" v="6" actId="26606"/>
          <ac:spMkLst>
            <pc:docMk/>
            <pc:sldMk cId="787569173" sldId="256"/>
            <ac:spMk id="51" creationId="{B905CDE4-B751-4B3E-B625-6E59F8903414}"/>
          </ac:spMkLst>
        </pc:spChg>
        <pc:spChg chg="add del">
          <ac:chgData name="Stage Marketing | TennisDirect" userId="2bf522e4-027b-485a-a993-3f9429dd2bfe" providerId="ADAL" clId="{792B329C-80EE-45C6-B15F-253A7CDAB103}" dt="2025-04-09T13:30:35.870" v="6" actId="26606"/>
          <ac:spMkLst>
            <pc:docMk/>
            <pc:sldMk cId="787569173" sldId="256"/>
            <ac:spMk id="52" creationId="{08108C16-F4C0-44AA-999D-17BD39219B24}"/>
          </ac:spMkLst>
        </pc:spChg>
        <pc:spChg chg="add del">
          <ac:chgData name="Stage Marketing | TennisDirect" userId="2bf522e4-027b-485a-a993-3f9429dd2bfe" providerId="ADAL" clId="{792B329C-80EE-45C6-B15F-253A7CDAB103}" dt="2025-04-09T13:30:35.870" v="6" actId="26606"/>
          <ac:spMkLst>
            <pc:docMk/>
            <pc:sldMk cId="787569173" sldId="256"/>
            <ac:spMk id="53" creationId="{CDC29AC1-2821-4FCC-B597-88DAF39C36FE}"/>
          </ac:spMkLst>
        </pc:spChg>
        <pc:spChg chg="add del">
          <ac:chgData name="Stage Marketing | TennisDirect" userId="2bf522e4-027b-485a-a993-3f9429dd2bfe" providerId="ADAL" clId="{792B329C-80EE-45C6-B15F-253A7CDAB103}" dt="2025-04-09T13:30:35.870" v="6" actId="26606"/>
          <ac:spMkLst>
            <pc:docMk/>
            <pc:sldMk cId="787569173" sldId="256"/>
            <ac:spMk id="54" creationId="{C8F10CB3-3B5E-4C7A-98CF-B87454DDFA39}"/>
          </ac:spMkLst>
        </pc:spChg>
        <pc:spChg chg="add del">
          <ac:chgData name="Stage Marketing | TennisDirect" userId="2bf522e4-027b-485a-a993-3f9429dd2bfe" providerId="ADAL" clId="{792B329C-80EE-45C6-B15F-253A7CDAB103}" dt="2025-04-09T13:30:39.081" v="8" actId="26606"/>
          <ac:spMkLst>
            <pc:docMk/>
            <pc:sldMk cId="787569173" sldId="256"/>
            <ac:spMk id="56" creationId="{0EFD753D-6A49-46DD-9E82-AA6E2C62B461}"/>
          </ac:spMkLst>
        </pc:spChg>
        <pc:spChg chg="add del">
          <ac:chgData name="Stage Marketing | TennisDirect" userId="2bf522e4-027b-485a-a993-3f9429dd2bfe" providerId="ADAL" clId="{792B329C-80EE-45C6-B15F-253A7CDAB103}" dt="2025-04-09T13:30:39.081" v="8" actId="26606"/>
          <ac:spMkLst>
            <pc:docMk/>
            <pc:sldMk cId="787569173" sldId="256"/>
            <ac:spMk id="57" creationId="{138A5824-1F4A-4EE7-BC13-5BB48FC0809B}"/>
          </ac:spMkLst>
        </pc:spChg>
        <pc:spChg chg="add del">
          <ac:chgData name="Stage Marketing | TennisDirect" userId="2bf522e4-027b-485a-a993-3f9429dd2bfe" providerId="ADAL" clId="{792B329C-80EE-45C6-B15F-253A7CDAB103}" dt="2025-04-09T13:30:39.081" v="8" actId="26606"/>
          <ac:spMkLst>
            <pc:docMk/>
            <pc:sldMk cId="787569173" sldId="256"/>
            <ac:spMk id="58" creationId="{0F8BFD3B-29FB-4A95-BB51-220F8A6C5746}"/>
          </ac:spMkLst>
        </pc:spChg>
        <pc:spChg chg="add del">
          <ac:chgData name="Stage Marketing | TennisDirect" userId="2bf522e4-027b-485a-a993-3f9429dd2bfe" providerId="ADAL" clId="{792B329C-80EE-45C6-B15F-253A7CDAB103}" dt="2025-04-09T13:30:48.443" v="11" actId="26606"/>
          <ac:spMkLst>
            <pc:docMk/>
            <pc:sldMk cId="787569173" sldId="256"/>
            <ac:spMk id="60" creationId="{2E2D6188-24E5-426A-BB2A-3FA2D6B9C3EF}"/>
          </ac:spMkLst>
        </pc:spChg>
        <pc:spChg chg="add del">
          <ac:chgData name="Stage Marketing | TennisDirect" userId="2bf522e4-027b-485a-a993-3f9429dd2bfe" providerId="ADAL" clId="{792B329C-80EE-45C6-B15F-253A7CDAB103}" dt="2025-04-09T13:30:48.443" v="11" actId="26606"/>
          <ac:spMkLst>
            <pc:docMk/>
            <pc:sldMk cId="787569173" sldId="256"/>
            <ac:spMk id="61" creationId="{F6E384F5-137A-40B1-97F0-694CC6ECD59C}"/>
          </ac:spMkLst>
        </pc:spChg>
        <pc:spChg chg="add del">
          <ac:chgData name="Stage Marketing | TennisDirect" userId="2bf522e4-027b-485a-a993-3f9429dd2bfe" providerId="ADAL" clId="{792B329C-80EE-45C6-B15F-253A7CDAB103}" dt="2025-04-09T13:30:48.443" v="11" actId="26606"/>
          <ac:spMkLst>
            <pc:docMk/>
            <pc:sldMk cId="787569173" sldId="256"/>
            <ac:spMk id="62" creationId="{9DBC4630-03DA-474F-BBCB-BA3AE6B317A4}"/>
          </ac:spMkLst>
        </pc:spChg>
        <pc:spChg chg="add del">
          <ac:chgData name="Stage Marketing | TennisDirect" userId="2bf522e4-027b-485a-a993-3f9429dd2bfe" providerId="ADAL" clId="{792B329C-80EE-45C6-B15F-253A7CDAB103}" dt="2025-04-09T13:30:48.443" v="11" actId="26606"/>
          <ac:spMkLst>
            <pc:docMk/>
            <pc:sldMk cId="787569173" sldId="256"/>
            <ac:spMk id="63" creationId="{1208BC59-C84F-483F-80CD-FAEC74229B97}"/>
          </ac:spMkLst>
        </pc:spChg>
        <pc:spChg chg="add del">
          <ac:chgData name="Stage Marketing | TennisDirect" userId="2bf522e4-027b-485a-a993-3f9429dd2bfe" providerId="ADAL" clId="{792B329C-80EE-45C6-B15F-253A7CDAB103}" dt="2025-04-09T13:30:48.443" v="11" actId="26606"/>
          <ac:spMkLst>
            <pc:docMk/>
            <pc:sldMk cId="787569173" sldId="256"/>
            <ac:spMk id="64" creationId="{A1DABD52-05DF-4F31-AFB9-B330D8BE46FD}"/>
          </ac:spMkLst>
        </pc:spChg>
        <pc:spChg chg="add del">
          <ac:chgData name="Stage Marketing | TennisDirect" userId="2bf522e4-027b-485a-a993-3f9429dd2bfe" providerId="ADAL" clId="{792B329C-80EE-45C6-B15F-253A7CDAB103}" dt="2025-04-09T13:30:48.443" v="11" actId="26606"/>
          <ac:spMkLst>
            <pc:docMk/>
            <pc:sldMk cId="787569173" sldId="256"/>
            <ac:spMk id="65" creationId="{78418A25-6EAC-4140-BFE6-284E1925B5EE}"/>
          </ac:spMkLst>
        </pc:spChg>
        <pc:spChg chg="add del">
          <ac:chgData name="Stage Marketing | TennisDirect" userId="2bf522e4-027b-485a-a993-3f9429dd2bfe" providerId="ADAL" clId="{792B329C-80EE-45C6-B15F-253A7CDAB103}" dt="2025-04-09T13:30:48.443" v="11" actId="26606"/>
          <ac:spMkLst>
            <pc:docMk/>
            <pc:sldMk cId="787569173" sldId="256"/>
            <ac:spMk id="66" creationId="{6B9D64DB-4D5C-4A91-B45F-F301E3174F9F}"/>
          </ac:spMkLst>
        </pc:spChg>
        <pc:spChg chg="add del">
          <ac:chgData name="Stage Marketing | TennisDirect" userId="2bf522e4-027b-485a-a993-3f9429dd2bfe" providerId="ADAL" clId="{792B329C-80EE-45C6-B15F-253A7CDAB103}" dt="2025-04-09T13:30:48.443" v="11" actId="26606"/>
          <ac:spMkLst>
            <pc:docMk/>
            <pc:sldMk cId="787569173" sldId="256"/>
            <ac:spMk id="67" creationId="{8E4F04B5-4D4A-4F70-8549-384AF535134B}"/>
          </ac:spMkLst>
        </pc:spChg>
        <pc:spChg chg="add del">
          <ac:chgData name="Stage Marketing | TennisDirect" userId="2bf522e4-027b-485a-a993-3f9429dd2bfe" providerId="ADAL" clId="{792B329C-80EE-45C6-B15F-253A7CDAB103}" dt="2025-04-09T13:30:48.443" v="11" actId="26606"/>
          <ac:spMkLst>
            <pc:docMk/>
            <pc:sldMk cId="787569173" sldId="256"/>
            <ac:spMk id="68" creationId="{0D14DB62-3EB3-452E-89EE-30B0CDB0C8F4}"/>
          </ac:spMkLst>
        </pc:spChg>
        <pc:spChg chg="add del">
          <ac:chgData name="Stage Marketing | TennisDirect" userId="2bf522e4-027b-485a-a993-3f9429dd2bfe" providerId="ADAL" clId="{792B329C-80EE-45C6-B15F-253A7CDAB103}" dt="2025-04-09T13:30:48.443" v="11" actId="26606"/>
          <ac:spMkLst>
            <pc:docMk/>
            <pc:sldMk cId="787569173" sldId="256"/>
            <ac:spMk id="69" creationId="{CB14CE1B-4BC5-4EF2-BE3D-05E4F580B3DB}"/>
          </ac:spMkLst>
        </pc:spChg>
        <pc:picChg chg="mod ord">
          <ac:chgData name="Stage Marketing | TennisDirect" userId="2bf522e4-027b-485a-a993-3f9429dd2bfe" providerId="ADAL" clId="{792B329C-80EE-45C6-B15F-253A7CDAB103}" dt="2025-04-09T13:34:02.475" v="13" actId="27614"/>
          <ac:picMkLst>
            <pc:docMk/>
            <pc:sldMk cId="787569173" sldId="256"/>
            <ac:picMk id="11" creationId="{72534AF1-E1CD-539C-D438-38F94FDFFE66}"/>
          </ac:picMkLst>
        </pc:picChg>
        <pc:picChg chg="mod ord">
          <ac:chgData name="Stage Marketing | TennisDirect" userId="2bf522e4-027b-485a-a993-3f9429dd2bfe" providerId="ADAL" clId="{792B329C-80EE-45C6-B15F-253A7CDAB103}" dt="2025-04-09T13:34:02.500" v="16" actId="27614"/>
          <ac:picMkLst>
            <pc:docMk/>
            <pc:sldMk cId="787569173" sldId="256"/>
            <ac:picMk id="12" creationId="{8F3C8712-4542-7937-3810-E6E8820D3275}"/>
          </ac:picMkLst>
        </pc:picChg>
        <pc:picChg chg="mod ord">
          <ac:chgData name="Stage Marketing | TennisDirect" userId="2bf522e4-027b-485a-a993-3f9429dd2bfe" providerId="ADAL" clId="{792B329C-80EE-45C6-B15F-253A7CDAB103}" dt="2025-04-09T13:34:02.690" v="17" actId="27614"/>
          <ac:picMkLst>
            <pc:docMk/>
            <pc:sldMk cId="787569173" sldId="256"/>
            <ac:picMk id="13" creationId="{31B3237B-E759-FA74-EAB4-C29C1B4EB0BA}"/>
          </ac:picMkLst>
        </pc:picChg>
        <pc:picChg chg="mod ord">
          <ac:chgData name="Stage Marketing | TennisDirect" userId="2bf522e4-027b-485a-a993-3f9429dd2bfe" providerId="ADAL" clId="{792B329C-80EE-45C6-B15F-253A7CDAB103}" dt="2025-04-09T13:34:02.485" v="14" actId="27614"/>
          <ac:picMkLst>
            <pc:docMk/>
            <pc:sldMk cId="787569173" sldId="256"/>
            <ac:picMk id="14" creationId="{4DF0B9CF-88F7-1835-41A4-75F9D98443B9}"/>
          </ac:picMkLst>
        </pc:picChg>
        <pc:picChg chg="mod ord">
          <ac:chgData name="Stage Marketing | TennisDirect" userId="2bf522e4-027b-485a-a993-3f9429dd2bfe" providerId="ADAL" clId="{792B329C-80EE-45C6-B15F-253A7CDAB103}" dt="2025-04-09T13:34:02.485" v="15" actId="27614"/>
          <ac:picMkLst>
            <pc:docMk/>
            <pc:sldMk cId="787569173" sldId="256"/>
            <ac:picMk id="16" creationId="{A6BC8923-10BE-D621-8FDF-C01B9CD29AA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A5948-7A34-EB40-60CB-997314F84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0B7904-5413-6AE5-2D80-C3F0FDB13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C3EF90-91C8-D50A-BA08-FE77C2E7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66E-EE22-4A53-8438-03676238292C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FE4F6-D7D8-7218-655A-A59A4C8E6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6702BA-51D4-2AB4-6E5B-5E928EF4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1D33-817B-45B5-91EE-FBC1ECBDA8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942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5A5D3-8D27-1571-977C-A304AB7F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33964CB-A6F1-9740-89D2-1CF19151D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FC2BBD-7D8E-C26B-7B00-FB7DBD9F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66E-EE22-4A53-8438-03676238292C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061F16-A2BB-37C3-6A35-CF3AE9A1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299AC0-840C-4E73-1A86-9024117D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1D33-817B-45B5-91EE-FBC1ECBDA8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49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AA148FF-9EA4-EBCE-F42F-AFDF3095F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866ED4A-7280-0F67-F5DF-70BE676FCA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F9328D-3BEA-E4AA-4FA0-240877AD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66E-EE22-4A53-8438-03676238292C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C73847-3073-D64F-680B-5D8EDACF5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372B8A-5F80-D4D6-133A-A57A6A9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1D33-817B-45B5-91EE-FBC1ECBDA8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24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633F2E-2ACC-9003-AC86-D0D4EF774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A0C16F-497A-AE13-25DD-B22E3F144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D8C52E-DDB5-3A89-1BD4-A3B90B6E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66E-EE22-4A53-8438-03676238292C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56A037-DF35-27B1-44E1-1DE3BC6A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F07013-9AE4-C263-16A6-2E595557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1D33-817B-45B5-91EE-FBC1ECBDA8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262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BC5A6-5C8E-8729-CB4F-32177359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EC391D-19AD-6153-4E3E-CC1224234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41C5BC-5F91-2102-6E23-6A555C863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66E-EE22-4A53-8438-03676238292C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0989E1A-6F12-5FCA-8BBE-676007610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64C25C-B352-8343-B7BD-E21D8638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1D33-817B-45B5-91EE-FBC1ECBDA8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11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601DE-D256-1A97-8003-A914D203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2A0855-4F5A-8799-82B3-9AFEF2C04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AE15D1-510B-910B-EE08-05E01AF7B7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35ED21-8B87-3047-96D0-6A1F61CB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66E-EE22-4A53-8438-03676238292C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CB280F-2E04-F8BF-85F1-0F1EFBD86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12D344-2D22-E8D4-A0BD-A7BF0736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1D33-817B-45B5-91EE-FBC1ECBDA8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383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235C2-98E2-57C5-422D-C0E500E99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E67860-F692-F065-F796-5AA080DA7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E677D42-4AE7-C1A9-0E22-035D5EC23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B25FE1A-9BD6-29DA-9D48-87DB1802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199CEE2-3EF3-EAD9-C101-4CA09CBDF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0DBF585-984A-F1E8-DA07-4E7FDAEE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66E-EE22-4A53-8438-03676238292C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FB8A8A3-C779-1CF2-B2BD-060B2487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6F2300F-922B-18FF-4D21-9E3277AE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1D33-817B-45B5-91EE-FBC1ECBDA8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4F9EC7-A9A8-304B-6229-AC6428D8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050C179-85FB-7D1B-6BCA-B1EBE1EA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66E-EE22-4A53-8438-03676238292C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A3016C-AD87-ED7E-EA93-A4ACB59D7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EA2B30-23CE-D4EC-7EE0-9A55F3C66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1D33-817B-45B5-91EE-FBC1ECBDA8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554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CA8DFFE-AD25-6E72-4AD0-D2C1934E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66E-EE22-4A53-8438-03676238292C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21F87AE-8998-F949-F261-2A2FA1BDC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9479DD-90B9-4E76-25E3-B4C5D9AF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1D33-817B-45B5-91EE-FBC1ECBDA8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1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F48F21-3E7C-2821-7D03-AE8E3AC6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70D504-CFFA-5596-E760-424EFBDD9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1ED618-B884-5E5F-EBCF-0CFF76DD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DB48F92-E012-2FFA-BA11-0190536C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66E-EE22-4A53-8438-03676238292C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E1698C-3BFC-43A6-9669-E45AA5106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C34397-5234-5EF4-35AF-C69681AA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1D33-817B-45B5-91EE-FBC1ECBDA8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487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366AF-B804-7173-4C00-E3040815B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E66C852-2885-2D63-7D04-83B8060DA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26530C-D86D-D9D1-E85E-1CD7DA819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45440F-C40E-3C86-1586-032C9A85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8066E-EE22-4A53-8438-03676238292C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200ADB-EB16-3C84-D4D6-1B324F3B4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9ECC43-3A46-102C-1F58-0AB87258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1D33-817B-45B5-91EE-FBC1ECBDA8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16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1972B2C-2C1C-4759-B888-982362C9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7238D2-53E4-9725-504D-96E7CEB3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C58C8B-C259-64CF-7147-CD873FFB9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38066E-EE22-4A53-8438-03676238292C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1461FE5-3F7D-A491-4519-1A9D21627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BCA63F-50F9-9205-45F4-26634A0A3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5A1D33-817B-45B5-91EE-FBC1ECBDA8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057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82AC2-EE41-2459-3EDD-67A3CAED7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120" y="1122363"/>
            <a:ext cx="3200400" cy="2387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4800" kern="1200">
                <a:latin typeface="+mj-lt"/>
                <a:ea typeface="+mj-ea"/>
                <a:cs typeface="+mj-cs"/>
              </a:rPr>
              <a:t>5 beste blogs tot nu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856A46-95CB-F721-C096-17A4B36893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3120" y="3602038"/>
            <a:ext cx="3200400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00"/>
              <a:t>Op welk gewicht racket bespannen? (615)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00"/>
              <a:t>De perfecte gripmaat (528)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00"/>
              <a:t>Hoe kies je het juiste tennisracket als beginner? (262)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00"/>
              <a:t>De nieuwe Nike Vapor 12 (259)</a:t>
            </a:r>
          </a:p>
          <a:p>
            <a:pPr marL="457200" indent="-228600" algn="l">
              <a:buFont typeface="Arial" panose="020B0604020202020204" pitchFamily="34" charset="0"/>
              <a:buChar char="•"/>
            </a:pPr>
            <a:r>
              <a:rPr lang="en-US" sz="1100"/>
              <a:t>De nieuwe Wilson Intrique (187)</a:t>
            </a:r>
          </a:p>
        </p:txBody>
      </p:sp>
      <p:pic>
        <p:nvPicPr>
          <p:cNvPr id="13" name="Afbeelding 12" descr="Afbeelding met persoon, kleding, Menselijk gezicht, pols&#10;&#10;Door AI gegenereerde inhoud is mogelijk onjuist.">
            <a:extLst>
              <a:ext uri="{FF2B5EF4-FFF2-40B4-BE49-F238E27FC236}">
                <a16:creationId xmlns:a16="http://schemas.microsoft.com/office/drawing/2014/main" id="{31B3237B-E759-FA74-EAB4-C29C1B4EB0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63" r="18134" b="2"/>
          <a:stretch/>
        </p:blipFill>
        <p:spPr>
          <a:xfrm>
            <a:off x="4653627" y="-1"/>
            <a:ext cx="4614002" cy="4515954"/>
          </a:xfrm>
          <a:prstGeom prst="rect">
            <a:avLst/>
          </a:prstGeom>
        </p:spPr>
      </p:pic>
      <p:pic>
        <p:nvPicPr>
          <p:cNvPr id="16" name="Afbeelding 15" descr="Afbeelding met tekst, schermopname, Dans, sport&#10;&#10;Door AI gegenereerde inhoud is mogelijk onjuist.">
            <a:extLst>
              <a:ext uri="{FF2B5EF4-FFF2-40B4-BE49-F238E27FC236}">
                <a16:creationId xmlns:a16="http://schemas.microsoft.com/office/drawing/2014/main" id="{A6BC8923-10BE-D621-8FDF-C01B9CD29A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5805"/>
          <a:stretch/>
        </p:blipFill>
        <p:spPr>
          <a:xfrm>
            <a:off x="9355353" y="-1"/>
            <a:ext cx="2829214" cy="2183054"/>
          </a:xfrm>
          <a:prstGeom prst="rect">
            <a:avLst/>
          </a:prstGeom>
        </p:spPr>
      </p:pic>
      <p:pic>
        <p:nvPicPr>
          <p:cNvPr id="12" name="Afbeelding 11" descr="Afbeelding met sport, hemel, persoon, buitenshuis&#10;&#10;Door AI gegenereerde inhoud is mogelijk onjuist.">
            <a:extLst>
              <a:ext uri="{FF2B5EF4-FFF2-40B4-BE49-F238E27FC236}">
                <a16:creationId xmlns:a16="http://schemas.microsoft.com/office/drawing/2014/main" id="{8F3C8712-4542-7937-3810-E6E8820D327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395" r="6698" b="-1"/>
          <a:stretch/>
        </p:blipFill>
        <p:spPr>
          <a:xfrm>
            <a:off x="9355353" y="2274491"/>
            <a:ext cx="2825496" cy="2241463"/>
          </a:xfrm>
          <a:prstGeom prst="rect">
            <a:avLst/>
          </a:prstGeom>
        </p:spPr>
      </p:pic>
      <p:pic>
        <p:nvPicPr>
          <p:cNvPr id="14" name="Afbeelding 13" descr="Afbeelding met persoon, buitenshuis, kleding, glimlach&#10;&#10;Door AI gegenereerde inhoud is mogelijk onjuist.">
            <a:extLst>
              <a:ext uri="{FF2B5EF4-FFF2-40B4-BE49-F238E27FC236}">
                <a16:creationId xmlns:a16="http://schemas.microsoft.com/office/drawing/2014/main" id="{4DF0B9CF-88F7-1835-41A4-75F9D98443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281" r="14456" b="-1"/>
          <a:stretch/>
        </p:blipFill>
        <p:spPr>
          <a:xfrm>
            <a:off x="4653627" y="4616536"/>
            <a:ext cx="2829212" cy="2241464"/>
          </a:xfrm>
          <a:prstGeom prst="rect">
            <a:avLst/>
          </a:prstGeom>
        </p:spPr>
      </p:pic>
      <p:pic>
        <p:nvPicPr>
          <p:cNvPr id="11" name="Afbeelding 10" descr="Afbeelding met schoen, sneakers, kleding, Wandelschoenen&#10;&#10;Door AI gegenereerde inhoud is mogelijk onjuist.">
            <a:extLst>
              <a:ext uri="{FF2B5EF4-FFF2-40B4-BE49-F238E27FC236}">
                <a16:creationId xmlns:a16="http://schemas.microsoft.com/office/drawing/2014/main" id="{72534AF1-E1CD-539C-D438-38F94FDFFE6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965" b="11571"/>
          <a:stretch/>
        </p:blipFill>
        <p:spPr>
          <a:xfrm>
            <a:off x="7570565" y="4607393"/>
            <a:ext cx="4614002" cy="2250607"/>
          </a:xfrm>
          <a:prstGeom prst="rect">
            <a:avLst/>
          </a:prstGeom>
        </p:spPr>
      </p:pic>
      <p:sp>
        <p:nvSpPr>
          <p:cNvPr id="8" name="AutoShape 10" descr="TennisDirect.nl">
            <a:extLst>
              <a:ext uri="{FF2B5EF4-FFF2-40B4-BE49-F238E27FC236}">
                <a16:creationId xmlns:a16="http://schemas.microsoft.com/office/drawing/2014/main" id="{5EBBBB55-F06C-1B50-F6A3-043C78A6D5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2500" y="3309938"/>
            <a:ext cx="2667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569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2eeff9-c922-431c-9a8a-f760c8381285">
      <Terms xmlns="http://schemas.microsoft.com/office/infopath/2007/PartnerControls"/>
    </lcf76f155ced4ddcb4097134ff3c332f>
    <TaxCatchAll xmlns="c44a67f6-7417-4cf0-9fff-69dfbd60c67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9A362B1C33644B9808424E9CBC3D22" ma:contentTypeVersion="19" ma:contentTypeDescription="Een nieuw document maken." ma:contentTypeScope="" ma:versionID="141684f96ff7ede2d15801e4ed531cd4">
  <xsd:schema xmlns:xsd="http://www.w3.org/2001/XMLSchema" xmlns:xs="http://www.w3.org/2001/XMLSchema" xmlns:p="http://schemas.microsoft.com/office/2006/metadata/properties" xmlns:ns2="c44a67f6-7417-4cf0-9fff-69dfbd60c679" xmlns:ns3="052eeff9-c922-431c-9a8a-f760c8381285" targetNamespace="http://schemas.microsoft.com/office/2006/metadata/properties" ma:root="true" ma:fieldsID="8af99ec6e775ba959bd75e66e5e784e9" ns2:_="" ns3:_="">
    <xsd:import namespace="c44a67f6-7417-4cf0-9fff-69dfbd60c679"/>
    <xsd:import namespace="052eeff9-c922-431c-9a8a-f760c83812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4a67f6-7417-4cf0-9fff-69dfbd60c67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f1b659-0192-418c-9c4d-12a35b5252d5}" ma:internalName="TaxCatchAll" ma:showField="CatchAllData" ma:web="c44a67f6-7417-4cf0-9fff-69dfbd60c6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eeff9-c922-431c-9a8a-f760c8381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b3a23aa9-f7bf-4fc7-bf8e-21397494a4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68BE98-61BC-4E12-813D-A32923BC1B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25A094-3F60-4154-8FB6-6FD507C4360F}">
  <ds:schemaRefs>
    <ds:schemaRef ds:uri="http://schemas.microsoft.com/office/2006/metadata/properties"/>
    <ds:schemaRef ds:uri="http://schemas.microsoft.com/office/infopath/2007/PartnerControls"/>
    <ds:schemaRef ds:uri="052eeff9-c922-431c-9a8a-f760c8381285"/>
    <ds:schemaRef ds:uri="c44a67f6-7417-4cf0-9fff-69dfbd60c679"/>
  </ds:schemaRefs>
</ds:datastoreItem>
</file>

<file path=customXml/itemProps3.xml><?xml version="1.0" encoding="utf-8"?>
<ds:datastoreItem xmlns:ds="http://schemas.openxmlformats.org/officeDocument/2006/customXml" ds:itemID="{4EDFA4F8-8BE0-45E9-BAED-C473E23EC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4a67f6-7417-4cf0-9fff-69dfbd60c679"/>
    <ds:schemaRef ds:uri="052eeff9-c922-431c-9a8a-f760c8381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47</Words>
  <Application>Microsoft Office PowerPoint</Application>
  <PresentationFormat>Breedbeeld</PresentationFormat>
  <Paragraphs>6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Kantoorthema</vt:lpstr>
      <vt:lpstr>5 beste blogs tot nu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Stage Marketing | TennisDirect</dc:creator>
  <cp:lastModifiedBy>Stage Marketing | TennisDirect</cp:lastModifiedBy>
  <cp:revision>1</cp:revision>
  <dcterms:created xsi:type="dcterms:W3CDTF">2025-04-09T12:38:32Z</dcterms:created>
  <dcterms:modified xsi:type="dcterms:W3CDTF">2025-04-09T13:34:09Z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0x010100729A362B1C33644B9808424E9CBC3D22</vt:lpwstr>
  </property>
  <property fmtid="{D5CDD505-2E9C-101B-9397-08002B2CF9AE}" pid="3" name="MediaServiceImageTags">
    <vt:lpwstr/>
  </property>
</Properties>
</file>